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Lst>
  <p:sldSz cy="10058400" cx="7772400"/>
  <p:notesSz cx="6858000" cy="9144000"/>
  <p:embeddedFontLst>
    <p:embeddedFont>
      <p:font typeface="Roboto"/>
      <p:regular r:id="rId11"/>
      <p:bold r:id="rId12"/>
      <p:italic r:id="rId13"/>
      <p:boldItalic r:id="rId1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68">
          <p15:clr>
            <a:srgbClr val="A4A3A4"/>
          </p15:clr>
        </p15:guide>
        <p15:guide id="2" pos="2448">
          <p15:clr>
            <a:srgbClr val="A4A3A4"/>
          </p15:clr>
        </p15:guide>
      </p15:sldGuideLst>
    </p:ext>
    <p:ext uri="http://customooxmlschemas.google.com/">
      <go:slidesCustomData xmlns:go="http://customooxmlschemas.google.com/" r:id="rId15" roundtripDataSignature="AMtx7mh5B1lAEjkN/LtXJaSq1Gd/wFwz0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168" orient="horz"/>
        <p:guide pos="2448"/>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font" Target="fonts/Roboto-regular.fntdata"/><Relationship Id="rId10" Type="http://schemas.openxmlformats.org/officeDocument/2006/relationships/slide" Target="slides/slide5.xml"/><Relationship Id="rId13" Type="http://schemas.openxmlformats.org/officeDocument/2006/relationships/font" Target="fonts/Roboto-italic.fntdata"/><Relationship Id="rId12" Type="http://schemas.openxmlformats.org/officeDocument/2006/relationships/font" Target="fonts/Roboto-bold.fntdata"/><Relationship Id="rId15" Type="http://customschemas.google.com/relationships/presentationmetadata" Target="metadata"/><Relationship Id="rId14" Type="http://schemas.openxmlformats.org/officeDocument/2006/relationships/font" Target="fonts/Roboto-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82" name="Google Shape;82;p1:notes"/>
          <p:cNvSpPr/>
          <p:nvPr>
            <p:ph idx="2" type="sldImg"/>
          </p:nvPr>
        </p:nvSpPr>
        <p:spPr>
          <a:xfrm>
            <a:off x="2103438" y="685800"/>
            <a:ext cx="26511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89" name="Google Shape;89;p2:notes"/>
          <p:cNvSpPr/>
          <p:nvPr>
            <p:ph idx="2" type="sldImg"/>
          </p:nvPr>
        </p:nvSpPr>
        <p:spPr>
          <a:xfrm>
            <a:off x="2103438" y="685800"/>
            <a:ext cx="26511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p3: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09" name="Google Shape;109;p3:notes"/>
          <p:cNvSpPr/>
          <p:nvPr>
            <p:ph idx="2" type="sldImg"/>
          </p:nvPr>
        </p:nvSpPr>
        <p:spPr>
          <a:xfrm>
            <a:off x="2103438" y="685800"/>
            <a:ext cx="26511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p4: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30" name="Google Shape;130;p4:notes"/>
          <p:cNvSpPr/>
          <p:nvPr>
            <p:ph idx="2" type="sldImg"/>
          </p:nvPr>
        </p:nvSpPr>
        <p:spPr>
          <a:xfrm>
            <a:off x="2103438" y="685800"/>
            <a:ext cx="26511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p5: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38" name="Google Shape;138;p5:notes"/>
          <p:cNvSpPr/>
          <p:nvPr>
            <p:ph idx="2" type="sldImg"/>
          </p:nvPr>
        </p:nvSpPr>
        <p:spPr>
          <a:xfrm>
            <a:off x="2103438" y="685800"/>
            <a:ext cx="26511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1" name="Shape 11"/>
        <p:cNvGrpSpPr/>
        <p:nvPr/>
      </p:nvGrpSpPr>
      <p:grpSpPr>
        <a:xfrm>
          <a:off x="0" y="0"/>
          <a:ext cx="0" cy="0"/>
          <a:chOff x="0" y="0"/>
          <a:chExt cx="0" cy="0"/>
        </a:xfrm>
      </p:grpSpPr>
      <p:sp>
        <p:nvSpPr>
          <p:cNvPr id="12" name="Google Shape;12;p7"/>
          <p:cNvSpPr txBox="1"/>
          <p:nvPr>
            <p:ph type="ctrTitle"/>
          </p:nvPr>
        </p:nvSpPr>
        <p:spPr>
          <a:xfrm>
            <a:off x="582929" y="1646133"/>
            <a:ext cx="6606539" cy="3501813"/>
          </a:xfrm>
          <a:prstGeom prst="rect">
            <a:avLst/>
          </a:prstGeom>
          <a:noFill/>
          <a:ln>
            <a:noFill/>
          </a:ln>
        </p:spPr>
        <p:txBody>
          <a:bodyPr anchorCtr="0" anchor="b" bIns="91425" lIns="91425" spcFirstLastPara="1" rIns="91425" wrap="square" tIns="91425">
            <a:noAutofit/>
          </a:bodyPr>
          <a:lstStyle>
            <a:lvl1pPr lvl="0" marR="0" algn="ctr">
              <a:lnSpc>
                <a:spcPct val="90000"/>
              </a:lnSpc>
              <a:spcBef>
                <a:spcPts val="0"/>
              </a:spcBef>
              <a:spcAft>
                <a:spcPts val="0"/>
              </a:spcAft>
              <a:buClr>
                <a:schemeClr val="dk1"/>
              </a:buClr>
              <a:buSzPts val="5100"/>
              <a:buFont typeface="Calibri"/>
              <a:buNone/>
              <a:defRPr b="0" i="0" sz="51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3" name="Google Shape;13;p7"/>
          <p:cNvSpPr txBox="1"/>
          <p:nvPr>
            <p:ph idx="1" type="subTitle"/>
          </p:nvPr>
        </p:nvSpPr>
        <p:spPr>
          <a:xfrm>
            <a:off x="971550" y="5282989"/>
            <a:ext cx="5829299" cy="2428450"/>
          </a:xfrm>
          <a:prstGeom prst="rect">
            <a:avLst/>
          </a:prstGeom>
          <a:noFill/>
          <a:ln>
            <a:noFill/>
          </a:ln>
        </p:spPr>
        <p:txBody>
          <a:bodyPr anchorCtr="0" anchor="t" bIns="91425" lIns="91425" spcFirstLastPara="1" rIns="91425" wrap="square" tIns="91425">
            <a:noAutofit/>
          </a:bodyPr>
          <a:lstStyle>
            <a:lvl1pPr lvl="0" marR="0" algn="ctr">
              <a:lnSpc>
                <a:spcPct val="90000"/>
              </a:lnSpc>
              <a:spcBef>
                <a:spcPts val="850"/>
              </a:spcBef>
              <a:spcAft>
                <a:spcPts val="0"/>
              </a:spcAft>
              <a:buClr>
                <a:schemeClr val="dk1"/>
              </a:buClr>
              <a:buSzPts val="2023"/>
              <a:buFont typeface="Arial"/>
              <a:buNone/>
              <a:defRPr b="0" i="0" sz="2040" u="none" cap="none" strike="noStrike">
                <a:solidFill>
                  <a:schemeClr val="dk1"/>
                </a:solidFill>
                <a:latin typeface="Calibri"/>
                <a:ea typeface="Calibri"/>
                <a:cs typeface="Calibri"/>
                <a:sym typeface="Calibri"/>
              </a:defRPr>
            </a:lvl1pPr>
            <a:lvl2pPr lvl="1" marR="0" algn="ctr">
              <a:lnSpc>
                <a:spcPct val="90000"/>
              </a:lnSpc>
              <a:spcBef>
                <a:spcPts val="425"/>
              </a:spcBef>
              <a:spcAft>
                <a:spcPts val="0"/>
              </a:spcAft>
              <a:buClr>
                <a:schemeClr val="dk1"/>
              </a:buClr>
              <a:buSzPts val="1734"/>
              <a:buFont typeface="Arial"/>
              <a:buNone/>
              <a:defRPr b="0" i="0" sz="1700" u="none" cap="none" strike="noStrike">
                <a:solidFill>
                  <a:schemeClr val="dk1"/>
                </a:solidFill>
                <a:latin typeface="Calibri"/>
                <a:ea typeface="Calibri"/>
                <a:cs typeface="Calibri"/>
                <a:sym typeface="Calibri"/>
              </a:defRPr>
            </a:lvl2pPr>
            <a:lvl3pPr lvl="2" marR="0" algn="ctr">
              <a:lnSpc>
                <a:spcPct val="90000"/>
              </a:lnSpc>
              <a:spcBef>
                <a:spcPts val="425"/>
              </a:spcBef>
              <a:spcAft>
                <a:spcPts val="0"/>
              </a:spcAft>
              <a:buClr>
                <a:schemeClr val="dk1"/>
              </a:buClr>
              <a:buSzPts val="1530"/>
              <a:buFont typeface="Arial"/>
              <a:buNone/>
              <a:defRPr b="0" i="0" sz="1530" u="none" cap="none" strike="noStrike">
                <a:solidFill>
                  <a:schemeClr val="dk1"/>
                </a:solidFill>
                <a:latin typeface="Calibri"/>
                <a:ea typeface="Calibri"/>
                <a:cs typeface="Calibri"/>
                <a:sym typeface="Calibri"/>
              </a:defRPr>
            </a:lvl3pPr>
            <a:lvl4pPr lvl="3" marR="0" algn="ctr">
              <a:lnSpc>
                <a:spcPct val="90000"/>
              </a:lnSpc>
              <a:spcBef>
                <a:spcPts val="425"/>
              </a:spcBef>
              <a:spcAft>
                <a:spcPts val="0"/>
              </a:spcAft>
              <a:buClr>
                <a:schemeClr val="dk1"/>
              </a:buClr>
              <a:buSzPts val="1387"/>
              <a:buFont typeface="Arial"/>
              <a:buNone/>
              <a:defRPr b="0" i="0" sz="1360" u="none" cap="none" strike="noStrike">
                <a:solidFill>
                  <a:schemeClr val="dk1"/>
                </a:solidFill>
                <a:latin typeface="Calibri"/>
                <a:ea typeface="Calibri"/>
                <a:cs typeface="Calibri"/>
                <a:sym typeface="Calibri"/>
              </a:defRPr>
            </a:lvl4pPr>
            <a:lvl5pPr lvl="4" marR="0" algn="ctr">
              <a:lnSpc>
                <a:spcPct val="90000"/>
              </a:lnSpc>
              <a:spcBef>
                <a:spcPts val="425"/>
              </a:spcBef>
              <a:spcAft>
                <a:spcPts val="0"/>
              </a:spcAft>
              <a:buClr>
                <a:schemeClr val="dk1"/>
              </a:buClr>
              <a:buSzPts val="1387"/>
              <a:buFont typeface="Arial"/>
              <a:buNone/>
              <a:defRPr b="0" i="0" sz="1360" u="none" cap="none" strike="noStrike">
                <a:solidFill>
                  <a:schemeClr val="dk1"/>
                </a:solidFill>
                <a:latin typeface="Calibri"/>
                <a:ea typeface="Calibri"/>
                <a:cs typeface="Calibri"/>
                <a:sym typeface="Calibri"/>
              </a:defRPr>
            </a:lvl5pPr>
            <a:lvl6pPr lvl="5" marR="0" algn="ctr">
              <a:lnSpc>
                <a:spcPct val="90000"/>
              </a:lnSpc>
              <a:spcBef>
                <a:spcPts val="425"/>
              </a:spcBef>
              <a:spcAft>
                <a:spcPts val="0"/>
              </a:spcAft>
              <a:buClr>
                <a:schemeClr val="dk1"/>
              </a:buClr>
              <a:buSzPts val="1387"/>
              <a:buFont typeface="Arial"/>
              <a:buNone/>
              <a:defRPr b="0" i="0" sz="1360" u="none" cap="none" strike="noStrike">
                <a:solidFill>
                  <a:schemeClr val="dk1"/>
                </a:solidFill>
                <a:latin typeface="Calibri"/>
                <a:ea typeface="Calibri"/>
                <a:cs typeface="Calibri"/>
                <a:sym typeface="Calibri"/>
              </a:defRPr>
            </a:lvl6pPr>
            <a:lvl7pPr lvl="6" marR="0" algn="ctr">
              <a:lnSpc>
                <a:spcPct val="90000"/>
              </a:lnSpc>
              <a:spcBef>
                <a:spcPts val="425"/>
              </a:spcBef>
              <a:spcAft>
                <a:spcPts val="0"/>
              </a:spcAft>
              <a:buClr>
                <a:schemeClr val="dk1"/>
              </a:buClr>
              <a:buSzPts val="1387"/>
              <a:buFont typeface="Arial"/>
              <a:buNone/>
              <a:defRPr b="0" i="0" sz="1360" u="none" cap="none" strike="noStrike">
                <a:solidFill>
                  <a:schemeClr val="dk1"/>
                </a:solidFill>
                <a:latin typeface="Calibri"/>
                <a:ea typeface="Calibri"/>
                <a:cs typeface="Calibri"/>
                <a:sym typeface="Calibri"/>
              </a:defRPr>
            </a:lvl7pPr>
            <a:lvl8pPr lvl="7" marR="0" algn="ctr">
              <a:lnSpc>
                <a:spcPct val="90000"/>
              </a:lnSpc>
              <a:spcBef>
                <a:spcPts val="425"/>
              </a:spcBef>
              <a:spcAft>
                <a:spcPts val="0"/>
              </a:spcAft>
              <a:buClr>
                <a:schemeClr val="dk1"/>
              </a:buClr>
              <a:buSzPts val="1387"/>
              <a:buFont typeface="Arial"/>
              <a:buNone/>
              <a:defRPr b="0" i="0" sz="1360" u="none" cap="none" strike="noStrike">
                <a:solidFill>
                  <a:schemeClr val="dk1"/>
                </a:solidFill>
                <a:latin typeface="Calibri"/>
                <a:ea typeface="Calibri"/>
                <a:cs typeface="Calibri"/>
                <a:sym typeface="Calibri"/>
              </a:defRPr>
            </a:lvl8pPr>
            <a:lvl9pPr lvl="8" marR="0" algn="ctr">
              <a:lnSpc>
                <a:spcPct val="90000"/>
              </a:lnSpc>
              <a:spcBef>
                <a:spcPts val="425"/>
              </a:spcBef>
              <a:spcAft>
                <a:spcPts val="0"/>
              </a:spcAft>
              <a:buClr>
                <a:schemeClr val="dk1"/>
              </a:buClr>
              <a:buSzPts val="1387"/>
              <a:buFont typeface="Arial"/>
              <a:buNone/>
              <a:defRPr b="0" i="0" sz="1360" u="none" cap="none" strike="noStrike">
                <a:solidFill>
                  <a:schemeClr val="dk1"/>
                </a:solidFill>
                <a:latin typeface="Calibri"/>
                <a:ea typeface="Calibri"/>
                <a:cs typeface="Calibri"/>
                <a:sym typeface="Calibri"/>
              </a:defRPr>
            </a:lvl9pPr>
          </a:lstStyle>
          <a:p/>
        </p:txBody>
      </p:sp>
      <p:sp>
        <p:nvSpPr>
          <p:cNvPr id="14" name="Google Shape;14;p7"/>
          <p:cNvSpPr txBox="1"/>
          <p:nvPr>
            <p:ph idx="10" type="dt"/>
          </p:nvPr>
        </p:nvSpPr>
        <p:spPr>
          <a:xfrm>
            <a:off x="534352" y="9322649"/>
            <a:ext cx="1748790" cy="535517"/>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5" name="Google Shape;15;p7"/>
          <p:cNvSpPr txBox="1"/>
          <p:nvPr>
            <p:ph idx="11" type="ftr"/>
          </p:nvPr>
        </p:nvSpPr>
        <p:spPr>
          <a:xfrm>
            <a:off x="2574608" y="9322649"/>
            <a:ext cx="2623185" cy="535517"/>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6" name="Google Shape;16;p7"/>
          <p:cNvSpPr txBox="1"/>
          <p:nvPr>
            <p:ph idx="12" type="sldNum"/>
          </p:nvPr>
        </p:nvSpPr>
        <p:spPr>
          <a:xfrm>
            <a:off x="5489257" y="9322649"/>
            <a:ext cx="1748790" cy="5355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68" name="Shape 68"/>
        <p:cNvGrpSpPr/>
        <p:nvPr/>
      </p:nvGrpSpPr>
      <p:grpSpPr>
        <a:xfrm>
          <a:off x="0" y="0"/>
          <a:ext cx="0" cy="0"/>
          <a:chOff x="0" y="0"/>
          <a:chExt cx="0" cy="0"/>
        </a:xfrm>
      </p:grpSpPr>
      <p:sp>
        <p:nvSpPr>
          <p:cNvPr id="69" name="Google Shape;69;p16"/>
          <p:cNvSpPr txBox="1"/>
          <p:nvPr>
            <p:ph type="title"/>
          </p:nvPr>
        </p:nvSpPr>
        <p:spPr>
          <a:xfrm>
            <a:off x="534352" y="535518"/>
            <a:ext cx="6703695" cy="1944158"/>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3740"/>
              <a:buFont typeface="Calibri"/>
              <a:buNone/>
              <a:defRPr b="0" i="0" sz="374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70" name="Google Shape;70;p16"/>
          <p:cNvSpPr txBox="1"/>
          <p:nvPr>
            <p:ph idx="1" type="body"/>
          </p:nvPr>
        </p:nvSpPr>
        <p:spPr>
          <a:xfrm rot="5400000">
            <a:off x="695218" y="2516717"/>
            <a:ext cx="6381962" cy="6703695"/>
          </a:xfrm>
          <a:prstGeom prst="rect">
            <a:avLst/>
          </a:prstGeom>
          <a:noFill/>
          <a:ln>
            <a:noFill/>
          </a:ln>
        </p:spPr>
        <p:txBody>
          <a:bodyPr anchorCtr="0" anchor="t" bIns="91425" lIns="91425" spcFirstLastPara="1" rIns="91425" wrap="square" tIns="91425">
            <a:noAutofit/>
          </a:bodyPr>
          <a:lstStyle>
            <a:lvl1pPr indent="-378460" lvl="0" marL="457200" marR="0" algn="l">
              <a:lnSpc>
                <a:spcPct val="90000"/>
              </a:lnSpc>
              <a:spcBef>
                <a:spcPts val="850"/>
              </a:spcBef>
              <a:spcAft>
                <a:spcPts val="0"/>
              </a:spcAft>
              <a:buClr>
                <a:schemeClr val="dk1"/>
              </a:buClr>
              <a:buSzPts val="2360"/>
              <a:buFont typeface="Arial"/>
              <a:buChar char="•"/>
              <a:defRPr b="0" i="0" sz="2380" u="none" cap="none" strike="noStrike">
                <a:solidFill>
                  <a:schemeClr val="dk1"/>
                </a:solidFill>
                <a:latin typeface="Calibri"/>
                <a:ea typeface="Calibri"/>
                <a:cs typeface="Calibri"/>
                <a:sym typeface="Calibri"/>
              </a:defRPr>
            </a:lvl1pPr>
            <a:lvl2pPr indent="-360743" lvl="1" marL="914400" marR="0" algn="l">
              <a:lnSpc>
                <a:spcPct val="90000"/>
              </a:lnSpc>
              <a:spcBef>
                <a:spcPts val="425"/>
              </a:spcBef>
              <a:spcAft>
                <a:spcPts val="0"/>
              </a:spcAft>
              <a:buClr>
                <a:schemeClr val="dk1"/>
              </a:buClr>
              <a:buSzPts val="2081"/>
              <a:buFont typeface="Arial"/>
              <a:buChar char="•"/>
              <a:defRPr b="0" i="0" sz="2040" u="none" cap="none" strike="noStrike">
                <a:solidFill>
                  <a:schemeClr val="dk1"/>
                </a:solidFill>
                <a:latin typeface="Calibri"/>
                <a:ea typeface="Calibri"/>
                <a:cs typeface="Calibri"/>
                <a:sym typeface="Calibri"/>
              </a:defRPr>
            </a:lvl2pPr>
            <a:lvl3pPr indent="-336550" lvl="2" marL="1371600" marR="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3pPr>
            <a:lvl4pPr indent="-327723" lvl="3" marL="18288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4pPr>
            <a:lvl5pPr indent="-327723" lvl="4" marL="22860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5pPr>
            <a:lvl6pPr indent="-327723" lvl="5" marL="27432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6pPr>
            <a:lvl7pPr indent="-327723" lvl="6" marL="32004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7pPr>
            <a:lvl8pPr indent="-327723" lvl="7" marL="36576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8pPr>
            <a:lvl9pPr indent="-327723" lvl="8" marL="41148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9pPr>
          </a:lstStyle>
          <a:p/>
        </p:txBody>
      </p:sp>
      <p:sp>
        <p:nvSpPr>
          <p:cNvPr id="71" name="Google Shape;71;p16"/>
          <p:cNvSpPr txBox="1"/>
          <p:nvPr>
            <p:ph idx="10" type="dt"/>
          </p:nvPr>
        </p:nvSpPr>
        <p:spPr>
          <a:xfrm>
            <a:off x="534352" y="9322649"/>
            <a:ext cx="1748790" cy="535517"/>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2" name="Google Shape;72;p16"/>
          <p:cNvSpPr txBox="1"/>
          <p:nvPr>
            <p:ph idx="11" type="ftr"/>
          </p:nvPr>
        </p:nvSpPr>
        <p:spPr>
          <a:xfrm>
            <a:off x="2574608" y="9322649"/>
            <a:ext cx="2623185" cy="535517"/>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3" name="Google Shape;73;p16"/>
          <p:cNvSpPr txBox="1"/>
          <p:nvPr>
            <p:ph idx="12" type="sldNum"/>
          </p:nvPr>
        </p:nvSpPr>
        <p:spPr>
          <a:xfrm>
            <a:off x="5489257" y="9322649"/>
            <a:ext cx="1748790" cy="5355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7"/>
          <p:cNvSpPr txBox="1"/>
          <p:nvPr>
            <p:ph type="title"/>
          </p:nvPr>
        </p:nvSpPr>
        <p:spPr>
          <a:xfrm rot="5400000">
            <a:off x="2138071" y="3959569"/>
            <a:ext cx="8524028" cy="1675923"/>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3740"/>
              <a:buFont typeface="Calibri"/>
              <a:buNone/>
              <a:defRPr b="0" i="0" sz="374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76" name="Google Shape;76;p17"/>
          <p:cNvSpPr txBox="1"/>
          <p:nvPr>
            <p:ph idx="1" type="body"/>
          </p:nvPr>
        </p:nvSpPr>
        <p:spPr>
          <a:xfrm rot="5400000">
            <a:off x="-1262353" y="2332223"/>
            <a:ext cx="8524028" cy="4930616"/>
          </a:xfrm>
          <a:prstGeom prst="rect">
            <a:avLst/>
          </a:prstGeom>
          <a:noFill/>
          <a:ln>
            <a:noFill/>
          </a:ln>
        </p:spPr>
        <p:txBody>
          <a:bodyPr anchorCtr="0" anchor="t" bIns="91425" lIns="91425" spcFirstLastPara="1" rIns="91425" wrap="square" tIns="91425">
            <a:noAutofit/>
          </a:bodyPr>
          <a:lstStyle>
            <a:lvl1pPr indent="-378460" lvl="0" marL="457200" marR="0" algn="l">
              <a:lnSpc>
                <a:spcPct val="90000"/>
              </a:lnSpc>
              <a:spcBef>
                <a:spcPts val="850"/>
              </a:spcBef>
              <a:spcAft>
                <a:spcPts val="0"/>
              </a:spcAft>
              <a:buClr>
                <a:schemeClr val="dk1"/>
              </a:buClr>
              <a:buSzPts val="2360"/>
              <a:buFont typeface="Arial"/>
              <a:buChar char="•"/>
              <a:defRPr b="0" i="0" sz="2380" u="none" cap="none" strike="noStrike">
                <a:solidFill>
                  <a:schemeClr val="dk1"/>
                </a:solidFill>
                <a:latin typeface="Calibri"/>
                <a:ea typeface="Calibri"/>
                <a:cs typeface="Calibri"/>
                <a:sym typeface="Calibri"/>
              </a:defRPr>
            </a:lvl1pPr>
            <a:lvl2pPr indent="-360743" lvl="1" marL="914400" marR="0" algn="l">
              <a:lnSpc>
                <a:spcPct val="90000"/>
              </a:lnSpc>
              <a:spcBef>
                <a:spcPts val="425"/>
              </a:spcBef>
              <a:spcAft>
                <a:spcPts val="0"/>
              </a:spcAft>
              <a:buClr>
                <a:schemeClr val="dk1"/>
              </a:buClr>
              <a:buSzPts val="2081"/>
              <a:buFont typeface="Arial"/>
              <a:buChar char="•"/>
              <a:defRPr b="0" i="0" sz="2040" u="none" cap="none" strike="noStrike">
                <a:solidFill>
                  <a:schemeClr val="dk1"/>
                </a:solidFill>
                <a:latin typeface="Calibri"/>
                <a:ea typeface="Calibri"/>
                <a:cs typeface="Calibri"/>
                <a:sym typeface="Calibri"/>
              </a:defRPr>
            </a:lvl2pPr>
            <a:lvl3pPr indent="-336550" lvl="2" marL="1371600" marR="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3pPr>
            <a:lvl4pPr indent="-327723" lvl="3" marL="18288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4pPr>
            <a:lvl5pPr indent="-327723" lvl="4" marL="22860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5pPr>
            <a:lvl6pPr indent="-327723" lvl="5" marL="27432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6pPr>
            <a:lvl7pPr indent="-327723" lvl="6" marL="32004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7pPr>
            <a:lvl8pPr indent="-327723" lvl="7" marL="36576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8pPr>
            <a:lvl9pPr indent="-327723" lvl="8" marL="41148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9pPr>
          </a:lstStyle>
          <a:p/>
        </p:txBody>
      </p:sp>
      <p:sp>
        <p:nvSpPr>
          <p:cNvPr id="77" name="Google Shape;77;p17"/>
          <p:cNvSpPr txBox="1"/>
          <p:nvPr>
            <p:ph idx="10" type="dt"/>
          </p:nvPr>
        </p:nvSpPr>
        <p:spPr>
          <a:xfrm>
            <a:off x="534352" y="9322649"/>
            <a:ext cx="1748790" cy="535517"/>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8" name="Google Shape;78;p17"/>
          <p:cNvSpPr txBox="1"/>
          <p:nvPr>
            <p:ph idx="11" type="ftr"/>
          </p:nvPr>
        </p:nvSpPr>
        <p:spPr>
          <a:xfrm>
            <a:off x="2574608" y="9322649"/>
            <a:ext cx="2623185" cy="535517"/>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9" name="Google Shape;79;p17"/>
          <p:cNvSpPr txBox="1"/>
          <p:nvPr>
            <p:ph idx="12" type="sldNum"/>
          </p:nvPr>
        </p:nvSpPr>
        <p:spPr>
          <a:xfrm>
            <a:off x="5489257" y="9322649"/>
            <a:ext cx="1748790" cy="5355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7" name="Shape 17"/>
        <p:cNvGrpSpPr/>
        <p:nvPr/>
      </p:nvGrpSpPr>
      <p:grpSpPr>
        <a:xfrm>
          <a:off x="0" y="0"/>
          <a:ext cx="0" cy="0"/>
          <a:chOff x="0" y="0"/>
          <a:chExt cx="0" cy="0"/>
        </a:xfrm>
      </p:grpSpPr>
      <p:sp>
        <p:nvSpPr>
          <p:cNvPr id="18" name="Google Shape;18;p8"/>
          <p:cNvSpPr txBox="1"/>
          <p:nvPr>
            <p:ph type="title"/>
          </p:nvPr>
        </p:nvSpPr>
        <p:spPr>
          <a:xfrm>
            <a:off x="534352" y="535518"/>
            <a:ext cx="6703695" cy="1944158"/>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3740"/>
              <a:buFont typeface="Calibri"/>
              <a:buNone/>
              <a:defRPr b="0" i="0" sz="374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9" name="Google Shape;19;p8"/>
          <p:cNvSpPr txBox="1"/>
          <p:nvPr>
            <p:ph idx="1" type="body"/>
          </p:nvPr>
        </p:nvSpPr>
        <p:spPr>
          <a:xfrm>
            <a:off x="534352" y="2677583"/>
            <a:ext cx="6703695" cy="6381962"/>
          </a:xfrm>
          <a:prstGeom prst="rect">
            <a:avLst/>
          </a:prstGeom>
          <a:noFill/>
          <a:ln>
            <a:noFill/>
          </a:ln>
        </p:spPr>
        <p:txBody>
          <a:bodyPr anchorCtr="0" anchor="t" bIns="91425" lIns="91425" spcFirstLastPara="1" rIns="91425" wrap="square" tIns="91425">
            <a:noAutofit/>
          </a:bodyPr>
          <a:lstStyle>
            <a:lvl1pPr indent="-378460" lvl="0" marL="457200" marR="0" algn="l">
              <a:lnSpc>
                <a:spcPct val="90000"/>
              </a:lnSpc>
              <a:spcBef>
                <a:spcPts val="850"/>
              </a:spcBef>
              <a:spcAft>
                <a:spcPts val="0"/>
              </a:spcAft>
              <a:buClr>
                <a:schemeClr val="dk1"/>
              </a:buClr>
              <a:buSzPts val="2360"/>
              <a:buFont typeface="Arial"/>
              <a:buChar char="•"/>
              <a:defRPr b="0" i="0" sz="2380" u="none" cap="none" strike="noStrike">
                <a:solidFill>
                  <a:schemeClr val="dk1"/>
                </a:solidFill>
                <a:latin typeface="Calibri"/>
                <a:ea typeface="Calibri"/>
                <a:cs typeface="Calibri"/>
                <a:sym typeface="Calibri"/>
              </a:defRPr>
            </a:lvl1pPr>
            <a:lvl2pPr indent="-360743" lvl="1" marL="914400" marR="0" algn="l">
              <a:lnSpc>
                <a:spcPct val="90000"/>
              </a:lnSpc>
              <a:spcBef>
                <a:spcPts val="425"/>
              </a:spcBef>
              <a:spcAft>
                <a:spcPts val="0"/>
              </a:spcAft>
              <a:buClr>
                <a:schemeClr val="dk1"/>
              </a:buClr>
              <a:buSzPts val="2081"/>
              <a:buFont typeface="Arial"/>
              <a:buChar char="•"/>
              <a:defRPr b="0" i="0" sz="2040" u="none" cap="none" strike="noStrike">
                <a:solidFill>
                  <a:schemeClr val="dk1"/>
                </a:solidFill>
                <a:latin typeface="Calibri"/>
                <a:ea typeface="Calibri"/>
                <a:cs typeface="Calibri"/>
                <a:sym typeface="Calibri"/>
              </a:defRPr>
            </a:lvl2pPr>
            <a:lvl3pPr indent="-336550" lvl="2" marL="1371600" marR="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3pPr>
            <a:lvl4pPr indent="-327723" lvl="3" marL="18288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4pPr>
            <a:lvl5pPr indent="-327723" lvl="4" marL="22860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5pPr>
            <a:lvl6pPr indent="-327723" lvl="5" marL="27432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6pPr>
            <a:lvl7pPr indent="-327723" lvl="6" marL="32004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7pPr>
            <a:lvl8pPr indent="-327723" lvl="7" marL="36576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8pPr>
            <a:lvl9pPr indent="-327723" lvl="8" marL="41148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9pPr>
          </a:lstStyle>
          <a:p/>
        </p:txBody>
      </p:sp>
      <p:sp>
        <p:nvSpPr>
          <p:cNvPr id="20" name="Google Shape;20;p8"/>
          <p:cNvSpPr txBox="1"/>
          <p:nvPr>
            <p:ph idx="10" type="dt"/>
          </p:nvPr>
        </p:nvSpPr>
        <p:spPr>
          <a:xfrm>
            <a:off x="534352" y="9322649"/>
            <a:ext cx="1748790" cy="535517"/>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1" name="Google Shape;21;p8"/>
          <p:cNvSpPr txBox="1"/>
          <p:nvPr>
            <p:ph idx="11" type="ftr"/>
          </p:nvPr>
        </p:nvSpPr>
        <p:spPr>
          <a:xfrm>
            <a:off x="2574608" y="9322649"/>
            <a:ext cx="2623185" cy="535517"/>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2" name="Google Shape;22;p8"/>
          <p:cNvSpPr txBox="1"/>
          <p:nvPr>
            <p:ph idx="12" type="sldNum"/>
          </p:nvPr>
        </p:nvSpPr>
        <p:spPr>
          <a:xfrm>
            <a:off x="5489257" y="9322649"/>
            <a:ext cx="1748790" cy="5355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3" name="Shape 23"/>
        <p:cNvGrpSpPr/>
        <p:nvPr/>
      </p:nvGrpSpPr>
      <p:grpSpPr>
        <a:xfrm>
          <a:off x="0" y="0"/>
          <a:ext cx="0" cy="0"/>
          <a:chOff x="0" y="0"/>
          <a:chExt cx="0" cy="0"/>
        </a:xfrm>
      </p:grpSpPr>
      <p:sp>
        <p:nvSpPr>
          <p:cNvPr id="24" name="Google Shape;24;p9"/>
          <p:cNvSpPr txBox="1"/>
          <p:nvPr>
            <p:ph type="title"/>
          </p:nvPr>
        </p:nvSpPr>
        <p:spPr>
          <a:xfrm>
            <a:off x="530304" y="2507617"/>
            <a:ext cx="6703695" cy="4184013"/>
          </a:xfrm>
          <a:prstGeom prst="rect">
            <a:avLst/>
          </a:prstGeom>
          <a:noFill/>
          <a:ln>
            <a:noFill/>
          </a:ln>
        </p:spPr>
        <p:txBody>
          <a:bodyPr anchorCtr="0" anchor="b" bIns="91425" lIns="91425" spcFirstLastPara="1" rIns="91425" wrap="square" tIns="91425">
            <a:noAutofit/>
          </a:bodyPr>
          <a:lstStyle>
            <a:lvl1pPr lvl="0" marR="0" algn="l">
              <a:lnSpc>
                <a:spcPct val="90000"/>
              </a:lnSpc>
              <a:spcBef>
                <a:spcPts val="0"/>
              </a:spcBef>
              <a:spcAft>
                <a:spcPts val="0"/>
              </a:spcAft>
              <a:buClr>
                <a:schemeClr val="dk1"/>
              </a:buClr>
              <a:buSzPts val="5100"/>
              <a:buFont typeface="Calibri"/>
              <a:buNone/>
              <a:defRPr b="0" i="0" sz="51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25" name="Google Shape;25;p9"/>
          <p:cNvSpPr txBox="1"/>
          <p:nvPr>
            <p:ph idx="1" type="body"/>
          </p:nvPr>
        </p:nvSpPr>
        <p:spPr>
          <a:xfrm>
            <a:off x="530304" y="6731214"/>
            <a:ext cx="6703695" cy="2200273"/>
          </a:xfrm>
          <a:prstGeom prst="rect">
            <a:avLst/>
          </a:prstGeom>
          <a:noFill/>
          <a:ln>
            <a:noFill/>
          </a:ln>
        </p:spPr>
        <p:txBody>
          <a:bodyPr anchorCtr="0" anchor="t" bIns="91425" lIns="91425" spcFirstLastPara="1" rIns="91425" wrap="square" tIns="91425">
            <a:noAutofit/>
          </a:bodyPr>
          <a:lstStyle>
            <a:lvl1pPr indent="-228600" lvl="0" marL="457200" marR="0" algn="l">
              <a:lnSpc>
                <a:spcPct val="90000"/>
              </a:lnSpc>
              <a:spcBef>
                <a:spcPts val="850"/>
              </a:spcBef>
              <a:spcAft>
                <a:spcPts val="0"/>
              </a:spcAft>
              <a:buClr>
                <a:schemeClr val="dk1"/>
              </a:buClr>
              <a:buSzPts val="2023"/>
              <a:buFont typeface="Arial"/>
              <a:buNone/>
              <a:defRPr b="0" i="0" sz="2040" u="none" cap="none" strike="noStrike">
                <a:solidFill>
                  <a:schemeClr val="dk1"/>
                </a:solidFill>
                <a:latin typeface="Calibri"/>
                <a:ea typeface="Calibri"/>
                <a:cs typeface="Calibri"/>
                <a:sym typeface="Calibri"/>
              </a:defRPr>
            </a:lvl1pPr>
            <a:lvl2pPr indent="-228600" lvl="1" marL="914400" marR="0" algn="l">
              <a:lnSpc>
                <a:spcPct val="90000"/>
              </a:lnSpc>
              <a:spcBef>
                <a:spcPts val="425"/>
              </a:spcBef>
              <a:spcAft>
                <a:spcPts val="0"/>
              </a:spcAft>
              <a:buClr>
                <a:srgbClr val="888888"/>
              </a:buClr>
              <a:buSzPts val="1734"/>
              <a:buFont typeface="Arial"/>
              <a:buNone/>
              <a:defRPr b="0" i="0" sz="1700" u="none" cap="none" strike="noStrike">
                <a:solidFill>
                  <a:srgbClr val="888888"/>
                </a:solidFill>
                <a:latin typeface="Calibri"/>
                <a:ea typeface="Calibri"/>
                <a:cs typeface="Calibri"/>
                <a:sym typeface="Calibri"/>
              </a:defRPr>
            </a:lvl2pPr>
            <a:lvl3pPr indent="-228600" lvl="2" marL="1371600" marR="0" algn="l">
              <a:lnSpc>
                <a:spcPct val="90000"/>
              </a:lnSpc>
              <a:spcBef>
                <a:spcPts val="425"/>
              </a:spcBef>
              <a:spcAft>
                <a:spcPts val="0"/>
              </a:spcAft>
              <a:buClr>
                <a:srgbClr val="888888"/>
              </a:buClr>
              <a:buSzPts val="1530"/>
              <a:buFont typeface="Arial"/>
              <a:buNone/>
              <a:defRPr b="0" i="0" sz="1530" u="none" cap="none" strike="noStrike">
                <a:solidFill>
                  <a:srgbClr val="888888"/>
                </a:solidFill>
                <a:latin typeface="Calibri"/>
                <a:ea typeface="Calibri"/>
                <a:cs typeface="Calibri"/>
                <a:sym typeface="Calibri"/>
              </a:defRPr>
            </a:lvl3pPr>
            <a:lvl4pPr indent="-228600" lvl="3" marL="1828800" marR="0" algn="l">
              <a:lnSpc>
                <a:spcPct val="90000"/>
              </a:lnSpc>
              <a:spcBef>
                <a:spcPts val="425"/>
              </a:spcBef>
              <a:spcAft>
                <a:spcPts val="0"/>
              </a:spcAft>
              <a:buClr>
                <a:srgbClr val="888888"/>
              </a:buClr>
              <a:buSzPts val="1387"/>
              <a:buFont typeface="Arial"/>
              <a:buNone/>
              <a:defRPr b="0" i="0" sz="1360" u="none" cap="none" strike="noStrike">
                <a:solidFill>
                  <a:srgbClr val="888888"/>
                </a:solidFill>
                <a:latin typeface="Calibri"/>
                <a:ea typeface="Calibri"/>
                <a:cs typeface="Calibri"/>
                <a:sym typeface="Calibri"/>
              </a:defRPr>
            </a:lvl4pPr>
            <a:lvl5pPr indent="-228600" lvl="4" marL="2286000" marR="0" algn="l">
              <a:lnSpc>
                <a:spcPct val="90000"/>
              </a:lnSpc>
              <a:spcBef>
                <a:spcPts val="425"/>
              </a:spcBef>
              <a:spcAft>
                <a:spcPts val="0"/>
              </a:spcAft>
              <a:buClr>
                <a:srgbClr val="888888"/>
              </a:buClr>
              <a:buSzPts val="1387"/>
              <a:buFont typeface="Arial"/>
              <a:buNone/>
              <a:defRPr b="0" i="0" sz="1360" u="none" cap="none" strike="noStrike">
                <a:solidFill>
                  <a:srgbClr val="888888"/>
                </a:solidFill>
                <a:latin typeface="Calibri"/>
                <a:ea typeface="Calibri"/>
                <a:cs typeface="Calibri"/>
                <a:sym typeface="Calibri"/>
              </a:defRPr>
            </a:lvl5pPr>
            <a:lvl6pPr indent="-228600" lvl="5" marL="2743200" marR="0" algn="l">
              <a:lnSpc>
                <a:spcPct val="90000"/>
              </a:lnSpc>
              <a:spcBef>
                <a:spcPts val="425"/>
              </a:spcBef>
              <a:spcAft>
                <a:spcPts val="0"/>
              </a:spcAft>
              <a:buClr>
                <a:srgbClr val="888888"/>
              </a:buClr>
              <a:buSzPts val="1387"/>
              <a:buFont typeface="Arial"/>
              <a:buNone/>
              <a:defRPr b="0" i="0" sz="1360" u="none" cap="none" strike="noStrike">
                <a:solidFill>
                  <a:srgbClr val="888888"/>
                </a:solidFill>
                <a:latin typeface="Calibri"/>
                <a:ea typeface="Calibri"/>
                <a:cs typeface="Calibri"/>
                <a:sym typeface="Calibri"/>
              </a:defRPr>
            </a:lvl6pPr>
            <a:lvl7pPr indent="-228600" lvl="6" marL="3200400" marR="0" algn="l">
              <a:lnSpc>
                <a:spcPct val="90000"/>
              </a:lnSpc>
              <a:spcBef>
                <a:spcPts val="425"/>
              </a:spcBef>
              <a:spcAft>
                <a:spcPts val="0"/>
              </a:spcAft>
              <a:buClr>
                <a:srgbClr val="888888"/>
              </a:buClr>
              <a:buSzPts val="1387"/>
              <a:buFont typeface="Arial"/>
              <a:buNone/>
              <a:defRPr b="0" i="0" sz="1360" u="none" cap="none" strike="noStrike">
                <a:solidFill>
                  <a:srgbClr val="888888"/>
                </a:solidFill>
                <a:latin typeface="Calibri"/>
                <a:ea typeface="Calibri"/>
                <a:cs typeface="Calibri"/>
                <a:sym typeface="Calibri"/>
              </a:defRPr>
            </a:lvl7pPr>
            <a:lvl8pPr indent="-228600" lvl="7" marL="3657600" marR="0" algn="l">
              <a:lnSpc>
                <a:spcPct val="90000"/>
              </a:lnSpc>
              <a:spcBef>
                <a:spcPts val="425"/>
              </a:spcBef>
              <a:spcAft>
                <a:spcPts val="0"/>
              </a:spcAft>
              <a:buClr>
                <a:srgbClr val="888888"/>
              </a:buClr>
              <a:buSzPts val="1387"/>
              <a:buFont typeface="Arial"/>
              <a:buNone/>
              <a:defRPr b="0" i="0" sz="1360" u="none" cap="none" strike="noStrike">
                <a:solidFill>
                  <a:srgbClr val="888888"/>
                </a:solidFill>
                <a:latin typeface="Calibri"/>
                <a:ea typeface="Calibri"/>
                <a:cs typeface="Calibri"/>
                <a:sym typeface="Calibri"/>
              </a:defRPr>
            </a:lvl8pPr>
            <a:lvl9pPr indent="-228600" lvl="8" marL="4114800" marR="0" algn="l">
              <a:lnSpc>
                <a:spcPct val="90000"/>
              </a:lnSpc>
              <a:spcBef>
                <a:spcPts val="425"/>
              </a:spcBef>
              <a:spcAft>
                <a:spcPts val="0"/>
              </a:spcAft>
              <a:buClr>
                <a:srgbClr val="888888"/>
              </a:buClr>
              <a:buSzPts val="1387"/>
              <a:buFont typeface="Arial"/>
              <a:buNone/>
              <a:defRPr b="0" i="0" sz="1360" u="none" cap="none" strike="noStrike">
                <a:solidFill>
                  <a:srgbClr val="888888"/>
                </a:solidFill>
                <a:latin typeface="Calibri"/>
                <a:ea typeface="Calibri"/>
                <a:cs typeface="Calibri"/>
                <a:sym typeface="Calibri"/>
              </a:defRPr>
            </a:lvl9pPr>
          </a:lstStyle>
          <a:p/>
        </p:txBody>
      </p:sp>
      <p:sp>
        <p:nvSpPr>
          <p:cNvPr id="26" name="Google Shape;26;p9"/>
          <p:cNvSpPr txBox="1"/>
          <p:nvPr>
            <p:ph idx="10" type="dt"/>
          </p:nvPr>
        </p:nvSpPr>
        <p:spPr>
          <a:xfrm>
            <a:off x="534352" y="9322649"/>
            <a:ext cx="1748790" cy="535517"/>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7" name="Google Shape;27;p9"/>
          <p:cNvSpPr txBox="1"/>
          <p:nvPr>
            <p:ph idx="11" type="ftr"/>
          </p:nvPr>
        </p:nvSpPr>
        <p:spPr>
          <a:xfrm>
            <a:off x="2574608" y="9322649"/>
            <a:ext cx="2623185" cy="535517"/>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8" name="Google Shape;28;p9"/>
          <p:cNvSpPr txBox="1"/>
          <p:nvPr>
            <p:ph idx="12" type="sldNum"/>
          </p:nvPr>
        </p:nvSpPr>
        <p:spPr>
          <a:xfrm>
            <a:off x="5489257" y="9322649"/>
            <a:ext cx="1748790" cy="5355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9" name="Shape 29"/>
        <p:cNvGrpSpPr/>
        <p:nvPr/>
      </p:nvGrpSpPr>
      <p:grpSpPr>
        <a:xfrm>
          <a:off x="0" y="0"/>
          <a:ext cx="0" cy="0"/>
          <a:chOff x="0" y="0"/>
          <a:chExt cx="0" cy="0"/>
        </a:xfrm>
      </p:grpSpPr>
      <p:sp>
        <p:nvSpPr>
          <p:cNvPr id="30" name="Google Shape;30;p10"/>
          <p:cNvSpPr txBox="1"/>
          <p:nvPr>
            <p:ph type="title"/>
          </p:nvPr>
        </p:nvSpPr>
        <p:spPr>
          <a:xfrm>
            <a:off x="534352" y="535518"/>
            <a:ext cx="6703695" cy="1944158"/>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3740"/>
              <a:buFont typeface="Calibri"/>
              <a:buNone/>
              <a:defRPr b="0" i="0" sz="374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31" name="Google Shape;31;p10"/>
          <p:cNvSpPr txBox="1"/>
          <p:nvPr>
            <p:ph idx="1" type="body"/>
          </p:nvPr>
        </p:nvSpPr>
        <p:spPr>
          <a:xfrm>
            <a:off x="534352" y="2677583"/>
            <a:ext cx="3303269" cy="6381962"/>
          </a:xfrm>
          <a:prstGeom prst="rect">
            <a:avLst/>
          </a:prstGeom>
          <a:noFill/>
          <a:ln>
            <a:noFill/>
          </a:ln>
        </p:spPr>
        <p:txBody>
          <a:bodyPr anchorCtr="0" anchor="t" bIns="91425" lIns="91425" spcFirstLastPara="1" rIns="91425" wrap="square" tIns="91425">
            <a:noAutofit/>
          </a:bodyPr>
          <a:lstStyle>
            <a:lvl1pPr indent="-378460" lvl="0" marL="457200" marR="0" algn="l">
              <a:lnSpc>
                <a:spcPct val="90000"/>
              </a:lnSpc>
              <a:spcBef>
                <a:spcPts val="850"/>
              </a:spcBef>
              <a:spcAft>
                <a:spcPts val="0"/>
              </a:spcAft>
              <a:buClr>
                <a:schemeClr val="dk1"/>
              </a:buClr>
              <a:buSzPts val="2360"/>
              <a:buFont typeface="Arial"/>
              <a:buChar char="•"/>
              <a:defRPr b="0" i="0" sz="2380" u="none" cap="none" strike="noStrike">
                <a:solidFill>
                  <a:schemeClr val="dk1"/>
                </a:solidFill>
                <a:latin typeface="Calibri"/>
                <a:ea typeface="Calibri"/>
                <a:cs typeface="Calibri"/>
                <a:sym typeface="Calibri"/>
              </a:defRPr>
            </a:lvl1pPr>
            <a:lvl2pPr indent="-360743" lvl="1" marL="914400" marR="0" algn="l">
              <a:lnSpc>
                <a:spcPct val="90000"/>
              </a:lnSpc>
              <a:spcBef>
                <a:spcPts val="425"/>
              </a:spcBef>
              <a:spcAft>
                <a:spcPts val="0"/>
              </a:spcAft>
              <a:buClr>
                <a:schemeClr val="dk1"/>
              </a:buClr>
              <a:buSzPts val="2081"/>
              <a:buFont typeface="Arial"/>
              <a:buChar char="•"/>
              <a:defRPr b="0" i="0" sz="2040" u="none" cap="none" strike="noStrike">
                <a:solidFill>
                  <a:schemeClr val="dk1"/>
                </a:solidFill>
                <a:latin typeface="Calibri"/>
                <a:ea typeface="Calibri"/>
                <a:cs typeface="Calibri"/>
                <a:sym typeface="Calibri"/>
              </a:defRPr>
            </a:lvl2pPr>
            <a:lvl3pPr indent="-336550" lvl="2" marL="1371600" marR="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3pPr>
            <a:lvl4pPr indent="-327723" lvl="3" marL="18288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4pPr>
            <a:lvl5pPr indent="-327723" lvl="4" marL="22860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5pPr>
            <a:lvl6pPr indent="-327723" lvl="5" marL="27432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6pPr>
            <a:lvl7pPr indent="-327723" lvl="6" marL="32004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7pPr>
            <a:lvl8pPr indent="-327723" lvl="7" marL="36576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8pPr>
            <a:lvl9pPr indent="-327723" lvl="8" marL="41148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9pPr>
          </a:lstStyle>
          <a:p/>
        </p:txBody>
      </p:sp>
      <p:sp>
        <p:nvSpPr>
          <p:cNvPr id="32" name="Google Shape;32;p10"/>
          <p:cNvSpPr txBox="1"/>
          <p:nvPr>
            <p:ph idx="2" type="body"/>
          </p:nvPr>
        </p:nvSpPr>
        <p:spPr>
          <a:xfrm>
            <a:off x="3934778" y="2677583"/>
            <a:ext cx="3303269" cy="6381962"/>
          </a:xfrm>
          <a:prstGeom prst="rect">
            <a:avLst/>
          </a:prstGeom>
          <a:noFill/>
          <a:ln>
            <a:noFill/>
          </a:ln>
        </p:spPr>
        <p:txBody>
          <a:bodyPr anchorCtr="0" anchor="t" bIns="91425" lIns="91425" spcFirstLastPara="1" rIns="91425" wrap="square" tIns="91425">
            <a:noAutofit/>
          </a:bodyPr>
          <a:lstStyle>
            <a:lvl1pPr indent="-378460" lvl="0" marL="457200" marR="0" algn="l">
              <a:lnSpc>
                <a:spcPct val="90000"/>
              </a:lnSpc>
              <a:spcBef>
                <a:spcPts val="850"/>
              </a:spcBef>
              <a:spcAft>
                <a:spcPts val="0"/>
              </a:spcAft>
              <a:buClr>
                <a:schemeClr val="dk1"/>
              </a:buClr>
              <a:buSzPts val="2360"/>
              <a:buFont typeface="Arial"/>
              <a:buChar char="•"/>
              <a:defRPr b="0" i="0" sz="2380" u="none" cap="none" strike="noStrike">
                <a:solidFill>
                  <a:schemeClr val="dk1"/>
                </a:solidFill>
                <a:latin typeface="Calibri"/>
                <a:ea typeface="Calibri"/>
                <a:cs typeface="Calibri"/>
                <a:sym typeface="Calibri"/>
              </a:defRPr>
            </a:lvl1pPr>
            <a:lvl2pPr indent="-360743" lvl="1" marL="914400" marR="0" algn="l">
              <a:lnSpc>
                <a:spcPct val="90000"/>
              </a:lnSpc>
              <a:spcBef>
                <a:spcPts val="425"/>
              </a:spcBef>
              <a:spcAft>
                <a:spcPts val="0"/>
              </a:spcAft>
              <a:buClr>
                <a:schemeClr val="dk1"/>
              </a:buClr>
              <a:buSzPts val="2081"/>
              <a:buFont typeface="Arial"/>
              <a:buChar char="•"/>
              <a:defRPr b="0" i="0" sz="2040" u="none" cap="none" strike="noStrike">
                <a:solidFill>
                  <a:schemeClr val="dk1"/>
                </a:solidFill>
                <a:latin typeface="Calibri"/>
                <a:ea typeface="Calibri"/>
                <a:cs typeface="Calibri"/>
                <a:sym typeface="Calibri"/>
              </a:defRPr>
            </a:lvl2pPr>
            <a:lvl3pPr indent="-336550" lvl="2" marL="1371600" marR="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3pPr>
            <a:lvl4pPr indent="-327723" lvl="3" marL="18288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4pPr>
            <a:lvl5pPr indent="-327723" lvl="4" marL="22860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5pPr>
            <a:lvl6pPr indent="-327723" lvl="5" marL="27432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6pPr>
            <a:lvl7pPr indent="-327723" lvl="6" marL="32004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7pPr>
            <a:lvl8pPr indent="-327723" lvl="7" marL="36576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8pPr>
            <a:lvl9pPr indent="-327723" lvl="8" marL="41148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9pPr>
          </a:lstStyle>
          <a:p/>
        </p:txBody>
      </p:sp>
      <p:sp>
        <p:nvSpPr>
          <p:cNvPr id="33" name="Google Shape;33;p10"/>
          <p:cNvSpPr txBox="1"/>
          <p:nvPr>
            <p:ph idx="10" type="dt"/>
          </p:nvPr>
        </p:nvSpPr>
        <p:spPr>
          <a:xfrm>
            <a:off x="534352" y="9322649"/>
            <a:ext cx="1748790" cy="535517"/>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4" name="Google Shape;34;p10"/>
          <p:cNvSpPr txBox="1"/>
          <p:nvPr>
            <p:ph idx="11" type="ftr"/>
          </p:nvPr>
        </p:nvSpPr>
        <p:spPr>
          <a:xfrm>
            <a:off x="2574608" y="9322649"/>
            <a:ext cx="2623185" cy="535517"/>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5" name="Google Shape;35;p10"/>
          <p:cNvSpPr txBox="1"/>
          <p:nvPr>
            <p:ph idx="12" type="sldNum"/>
          </p:nvPr>
        </p:nvSpPr>
        <p:spPr>
          <a:xfrm>
            <a:off x="5489257" y="9322649"/>
            <a:ext cx="1748790" cy="5355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6" name="Shape 36"/>
        <p:cNvGrpSpPr/>
        <p:nvPr/>
      </p:nvGrpSpPr>
      <p:grpSpPr>
        <a:xfrm>
          <a:off x="0" y="0"/>
          <a:ext cx="0" cy="0"/>
          <a:chOff x="0" y="0"/>
          <a:chExt cx="0" cy="0"/>
        </a:xfrm>
      </p:grpSpPr>
      <p:sp>
        <p:nvSpPr>
          <p:cNvPr id="37" name="Google Shape;37;p11"/>
          <p:cNvSpPr txBox="1"/>
          <p:nvPr>
            <p:ph type="title"/>
          </p:nvPr>
        </p:nvSpPr>
        <p:spPr>
          <a:xfrm>
            <a:off x="535364" y="535518"/>
            <a:ext cx="6703695" cy="1944158"/>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3740"/>
              <a:buFont typeface="Calibri"/>
              <a:buNone/>
              <a:defRPr b="0" i="0" sz="374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38" name="Google Shape;38;p11"/>
          <p:cNvSpPr txBox="1"/>
          <p:nvPr>
            <p:ph idx="1" type="body"/>
          </p:nvPr>
        </p:nvSpPr>
        <p:spPr>
          <a:xfrm>
            <a:off x="535366" y="2465706"/>
            <a:ext cx="3288088" cy="1208404"/>
          </a:xfrm>
          <a:prstGeom prst="rect">
            <a:avLst/>
          </a:prstGeom>
          <a:noFill/>
          <a:ln>
            <a:noFill/>
          </a:ln>
        </p:spPr>
        <p:txBody>
          <a:bodyPr anchorCtr="0" anchor="b" bIns="91425" lIns="91425" spcFirstLastPara="1" rIns="91425" wrap="square" tIns="91425">
            <a:noAutofit/>
          </a:bodyPr>
          <a:lstStyle>
            <a:lvl1pPr indent="-228600" lvl="0" marL="457200" marR="0" algn="l">
              <a:lnSpc>
                <a:spcPct val="90000"/>
              </a:lnSpc>
              <a:spcBef>
                <a:spcPts val="850"/>
              </a:spcBef>
              <a:spcAft>
                <a:spcPts val="0"/>
              </a:spcAft>
              <a:buClr>
                <a:schemeClr val="dk1"/>
              </a:buClr>
              <a:buSzPts val="2023"/>
              <a:buFont typeface="Arial"/>
              <a:buNone/>
              <a:defRPr b="1" i="0" sz="2040" u="none" cap="none" strike="noStrike">
                <a:solidFill>
                  <a:schemeClr val="dk1"/>
                </a:solidFill>
                <a:latin typeface="Calibri"/>
                <a:ea typeface="Calibri"/>
                <a:cs typeface="Calibri"/>
                <a:sym typeface="Calibri"/>
              </a:defRPr>
            </a:lvl1pPr>
            <a:lvl2pPr indent="-228600" lvl="1" marL="914400" marR="0" algn="l">
              <a:lnSpc>
                <a:spcPct val="90000"/>
              </a:lnSpc>
              <a:spcBef>
                <a:spcPts val="425"/>
              </a:spcBef>
              <a:spcAft>
                <a:spcPts val="0"/>
              </a:spcAft>
              <a:buClr>
                <a:schemeClr val="dk1"/>
              </a:buClr>
              <a:buSzPts val="1734"/>
              <a:buFont typeface="Arial"/>
              <a:buNone/>
              <a:defRPr b="1" i="0" sz="1700" u="none" cap="none" strike="noStrike">
                <a:solidFill>
                  <a:schemeClr val="dk1"/>
                </a:solidFill>
                <a:latin typeface="Calibri"/>
                <a:ea typeface="Calibri"/>
                <a:cs typeface="Calibri"/>
                <a:sym typeface="Calibri"/>
              </a:defRPr>
            </a:lvl2pPr>
            <a:lvl3pPr indent="-228600" lvl="2" marL="1371600" marR="0" algn="l">
              <a:lnSpc>
                <a:spcPct val="90000"/>
              </a:lnSpc>
              <a:spcBef>
                <a:spcPts val="425"/>
              </a:spcBef>
              <a:spcAft>
                <a:spcPts val="0"/>
              </a:spcAft>
              <a:buClr>
                <a:schemeClr val="dk1"/>
              </a:buClr>
              <a:buSzPts val="1530"/>
              <a:buFont typeface="Arial"/>
              <a:buNone/>
              <a:defRPr b="1" i="0" sz="1530" u="none" cap="none" strike="noStrike">
                <a:solidFill>
                  <a:schemeClr val="dk1"/>
                </a:solidFill>
                <a:latin typeface="Calibri"/>
                <a:ea typeface="Calibri"/>
                <a:cs typeface="Calibri"/>
                <a:sym typeface="Calibri"/>
              </a:defRPr>
            </a:lvl3pPr>
            <a:lvl4pPr indent="-228600" lvl="3" marL="1828800" marR="0" algn="l">
              <a:lnSpc>
                <a:spcPct val="90000"/>
              </a:lnSpc>
              <a:spcBef>
                <a:spcPts val="425"/>
              </a:spcBef>
              <a:spcAft>
                <a:spcPts val="0"/>
              </a:spcAft>
              <a:buClr>
                <a:schemeClr val="dk1"/>
              </a:buClr>
              <a:buSzPts val="1387"/>
              <a:buFont typeface="Arial"/>
              <a:buNone/>
              <a:defRPr b="1" i="0" sz="1360" u="none" cap="none" strike="noStrike">
                <a:solidFill>
                  <a:schemeClr val="dk1"/>
                </a:solidFill>
                <a:latin typeface="Calibri"/>
                <a:ea typeface="Calibri"/>
                <a:cs typeface="Calibri"/>
                <a:sym typeface="Calibri"/>
              </a:defRPr>
            </a:lvl4pPr>
            <a:lvl5pPr indent="-228600" lvl="4" marL="2286000" marR="0" algn="l">
              <a:lnSpc>
                <a:spcPct val="90000"/>
              </a:lnSpc>
              <a:spcBef>
                <a:spcPts val="425"/>
              </a:spcBef>
              <a:spcAft>
                <a:spcPts val="0"/>
              </a:spcAft>
              <a:buClr>
                <a:schemeClr val="dk1"/>
              </a:buClr>
              <a:buSzPts val="1387"/>
              <a:buFont typeface="Arial"/>
              <a:buNone/>
              <a:defRPr b="1" i="0" sz="1360" u="none" cap="none" strike="noStrike">
                <a:solidFill>
                  <a:schemeClr val="dk1"/>
                </a:solidFill>
                <a:latin typeface="Calibri"/>
                <a:ea typeface="Calibri"/>
                <a:cs typeface="Calibri"/>
                <a:sym typeface="Calibri"/>
              </a:defRPr>
            </a:lvl5pPr>
            <a:lvl6pPr indent="-228600" lvl="5" marL="2743200" marR="0" algn="l">
              <a:lnSpc>
                <a:spcPct val="90000"/>
              </a:lnSpc>
              <a:spcBef>
                <a:spcPts val="425"/>
              </a:spcBef>
              <a:spcAft>
                <a:spcPts val="0"/>
              </a:spcAft>
              <a:buClr>
                <a:schemeClr val="dk1"/>
              </a:buClr>
              <a:buSzPts val="1387"/>
              <a:buFont typeface="Arial"/>
              <a:buNone/>
              <a:defRPr b="1" i="0" sz="1360" u="none" cap="none" strike="noStrike">
                <a:solidFill>
                  <a:schemeClr val="dk1"/>
                </a:solidFill>
                <a:latin typeface="Calibri"/>
                <a:ea typeface="Calibri"/>
                <a:cs typeface="Calibri"/>
                <a:sym typeface="Calibri"/>
              </a:defRPr>
            </a:lvl6pPr>
            <a:lvl7pPr indent="-228600" lvl="6" marL="3200400" marR="0" algn="l">
              <a:lnSpc>
                <a:spcPct val="90000"/>
              </a:lnSpc>
              <a:spcBef>
                <a:spcPts val="425"/>
              </a:spcBef>
              <a:spcAft>
                <a:spcPts val="0"/>
              </a:spcAft>
              <a:buClr>
                <a:schemeClr val="dk1"/>
              </a:buClr>
              <a:buSzPts val="1387"/>
              <a:buFont typeface="Arial"/>
              <a:buNone/>
              <a:defRPr b="1" i="0" sz="1360" u="none" cap="none" strike="noStrike">
                <a:solidFill>
                  <a:schemeClr val="dk1"/>
                </a:solidFill>
                <a:latin typeface="Calibri"/>
                <a:ea typeface="Calibri"/>
                <a:cs typeface="Calibri"/>
                <a:sym typeface="Calibri"/>
              </a:defRPr>
            </a:lvl7pPr>
            <a:lvl8pPr indent="-228600" lvl="7" marL="3657600" marR="0" algn="l">
              <a:lnSpc>
                <a:spcPct val="90000"/>
              </a:lnSpc>
              <a:spcBef>
                <a:spcPts val="425"/>
              </a:spcBef>
              <a:spcAft>
                <a:spcPts val="0"/>
              </a:spcAft>
              <a:buClr>
                <a:schemeClr val="dk1"/>
              </a:buClr>
              <a:buSzPts val="1387"/>
              <a:buFont typeface="Arial"/>
              <a:buNone/>
              <a:defRPr b="1" i="0" sz="1360" u="none" cap="none" strike="noStrike">
                <a:solidFill>
                  <a:schemeClr val="dk1"/>
                </a:solidFill>
                <a:latin typeface="Calibri"/>
                <a:ea typeface="Calibri"/>
                <a:cs typeface="Calibri"/>
                <a:sym typeface="Calibri"/>
              </a:defRPr>
            </a:lvl8pPr>
            <a:lvl9pPr indent="-228600" lvl="8" marL="4114800" marR="0" algn="l">
              <a:lnSpc>
                <a:spcPct val="90000"/>
              </a:lnSpc>
              <a:spcBef>
                <a:spcPts val="425"/>
              </a:spcBef>
              <a:spcAft>
                <a:spcPts val="0"/>
              </a:spcAft>
              <a:buClr>
                <a:schemeClr val="dk1"/>
              </a:buClr>
              <a:buSzPts val="1387"/>
              <a:buFont typeface="Arial"/>
              <a:buNone/>
              <a:defRPr b="1" i="0" sz="1360" u="none" cap="none" strike="noStrike">
                <a:solidFill>
                  <a:schemeClr val="dk1"/>
                </a:solidFill>
                <a:latin typeface="Calibri"/>
                <a:ea typeface="Calibri"/>
                <a:cs typeface="Calibri"/>
                <a:sym typeface="Calibri"/>
              </a:defRPr>
            </a:lvl9pPr>
          </a:lstStyle>
          <a:p/>
        </p:txBody>
      </p:sp>
      <p:sp>
        <p:nvSpPr>
          <p:cNvPr id="39" name="Google Shape;39;p11"/>
          <p:cNvSpPr txBox="1"/>
          <p:nvPr>
            <p:ph idx="2" type="body"/>
          </p:nvPr>
        </p:nvSpPr>
        <p:spPr>
          <a:xfrm>
            <a:off x="535366" y="3674110"/>
            <a:ext cx="3288088" cy="5404062"/>
          </a:xfrm>
          <a:prstGeom prst="rect">
            <a:avLst/>
          </a:prstGeom>
          <a:noFill/>
          <a:ln>
            <a:noFill/>
          </a:ln>
        </p:spPr>
        <p:txBody>
          <a:bodyPr anchorCtr="0" anchor="t" bIns="91425" lIns="91425" spcFirstLastPara="1" rIns="91425" wrap="square" tIns="91425">
            <a:noAutofit/>
          </a:bodyPr>
          <a:lstStyle>
            <a:lvl1pPr indent="-378460" lvl="0" marL="457200" marR="0" algn="l">
              <a:lnSpc>
                <a:spcPct val="90000"/>
              </a:lnSpc>
              <a:spcBef>
                <a:spcPts val="850"/>
              </a:spcBef>
              <a:spcAft>
                <a:spcPts val="0"/>
              </a:spcAft>
              <a:buClr>
                <a:schemeClr val="dk1"/>
              </a:buClr>
              <a:buSzPts val="2360"/>
              <a:buFont typeface="Arial"/>
              <a:buChar char="•"/>
              <a:defRPr b="0" i="0" sz="2380" u="none" cap="none" strike="noStrike">
                <a:solidFill>
                  <a:schemeClr val="dk1"/>
                </a:solidFill>
                <a:latin typeface="Calibri"/>
                <a:ea typeface="Calibri"/>
                <a:cs typeface="Calibri"/>
                <a:sym typeface="Calibri"/>
              </a:defRPr>
            </a:lvl1pPr>
            <a:lvl2pPr indent="-360743" lvl="1" marL="914400" marR="0" algn="l">
              <a:lnSpc>
                <a:spcPct val="90000"/>
              </a:lnSpc>
              <a:spcBef>
                <a:spcPts val="425"/>
              </a:spcBef>
              <a:spcAft>
                <a:spcPts val="0"/>
              </a:spcAft>
              <a:buClr>
                <a:schemeClr val="dk1"/>
              </a:buClr>
              <a:buSzPts val="2081"/>
              <a:buFont typeface="Arial"/>
              <a:buChar char="•"/>
              <a:defRPr b="0" i="0" sz="2040" u="none" cap="none" strike="noStrike">
                <a:solidFill>
                  <a:schemeClr val="dk1"/>
                </a:solidFill>
                <a:latin typeface="Calibri"/>
                <a:ea typeface="Calibri"/>
                <a:cs typeface="Calibri"/>
                <a:sym typeface="Calibri"/>
              </a:defRPr>
            </a:lvl2pPr>
            <a:lvl3pPr indent="-336550" lvl="2" marL="1371600" marR="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3pPr>
            <a:lvl4pPr indent="-327723" lvl="3" marL="18288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4pPr>
            <a:lvl5pPr indent="-327723" lvl="4" marL="22860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5pPr>
            <a:lvl6pPr indent="-327723" lvl="5" marL="27432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6pPr>
            <a:lvl7pPr indent="-327723" lvl="6" marL="32004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7pPr>
            <a:lvl8pPr indent="-327723" lvl="7" marL="36576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8pPr>
            <a:lvl9pPr indent="-327723" lvl="8" marL="41148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9pPr>
          </a:lstStyle>
          <a:p/>
        </p:txBody>
      </p:sp>
      <p:sp>
        <p:nvSpPr>
          <p:cNvPr id="40" name="Google Shape;40;p11"/>
          <p:cNvSpPr txBox="1"/>
          <p:nvPr>
            <p:ph idx="3" type="body"/>
          </p:nvPr>
        </p:nvSpPr>
        <p:spPr>
          <a:xfrm>
            <a:off x="3934778" y="2465706"/>
            <a:ext cx="3304281" cy="1208404"/>
          </a:xfrm>
          <a:prstGeom prst="rect">
            <a:avLst/>
          </a:prstGeom>
          <a:noFill/>
          <a:ln>
            <a:noFill/>
          </a:ln>
        </p:spPr>
        <p:txBody>
          <a:bodyPr anchorCtr="0" anchor="b" bIns="91425" lIns="91425" spcFirstLastPara="1" rIns="91425" wrap="square" tIns="91425">
            <a:noAutofit/>
          </a:bodyPr>
          <a:lstStyle>
            <a:lvl1pPr indent="-228600" lvl="0" marL="457200" marR="0" algn="l">
              <a:lnSpc>
                <a:spcPct val="90000"/>
              </a:lnSpc>
              <a:spcBef>
                <a:spcPts val="850"/>
              </a:spcBef>
              <a:spcAft>
                <a:spcPts val="0"/>
              </a:spcAft>
              <a:buClr>
                <a:schemeClr val="dk1"/>
              </a:buClr>
              <a:buSzPts val="2023"/>
              <a:buFont typeface="Arial"/>
              <a:buNone/>
              <a:defRPr b="1" i="0" sz="2040" u="none" cap="none" strike="noStrike">
                <a:solidFill>
                  <a:schemeClr val="dk1"/>
                </a:solidFill>
                <a:latin typeface="Calibri"/>
                <a:ea typeface="Calibri"/>
                <a:cs typeface="Calibri"/>
                <a:sym typeface="Calibri"/>
              </a:defRPr>
            </a:lvl1pPr>
            <a:lvl2pPr indent="-228600" lvl="1" marL="914400" marR="0" algn="l">
              <a:lnSpc>
                <a:spcPct val="90000"/>
              </a:lnSpc>
              <a:spcBef>
                <a:spcPts val="425"/>
              </a:spcBef>
              <a:spcAft>
                <a:spcPts val="0"/>
              </a:spcAft>
              <a:buClr>
                <a:schemeClr val="dk1"/>
              </a:buClr>
              <a:buSzPts val="1734"/>
              <a:buFont typeface="Arial"/>
              <a:buNone/>
              <a:defRPr b="1" i="0" sz="1700" u="none" cap="none" strike="noStrike">
                <a:solidFill>
                  <a:schemeClr val="dk1"/>
                </a:solidFill>
                <a:latin typeface="Calibri"/>
                <a:ea typeface="Calibri"/>
                <a:cs typeface="Calibri"/>
                <a:sym typeface="Calibri"/>
              </a:defRPr>
            </a:lvl2pPr>
            <a:lvl3pPr indent="-228600" lvl="2" marL="1371600" marR="0" algn="l">
              <a:lnSpc>
                <a:spcPct val="90000"/>
              </a:lnSpc>
              <a:spcBef>
                <a:spcPts val="425"/>
              </a:spcBef>
              <a:spcAft>
                <a:spcPts val="0"/>
              </a:spcAft>
              <a:buClr>
                <a:schemeClr val="dk1"/>
              </a:buClr>
              <a:buSzPts val="1530"/>
              <a:buFont typeface="Arial"/>
              <a:buNone/>
              <a:defRPr b="1" i="0" sz="1530" u="none" cap="none" strike="noStrike">
                <a:solidFill>
                  <a:schemeClr val="dk1"/>
                </a:solidFill>
                <a:latin typeface="Calibri"/>
                <a:ea typeface="Calibri"/>
                <a:cs typeface="Calibri"/>
                <a:sym typeface="Calibri"/>
              </a:defRPr>
            </a:lvl3pPr>
            <a:lvl4pPr indent="-228600" lvl="3" marL="1828800" marR="0" algn="l">
              <a:lnSpc>
                <a:spcPct val="90000"/>
              </a:lnSpc>
              <a:spcBef>
                <a:spcPts val="425"/>
              </a:spcBef>
              <a:spcAft>
                <a:spcPts val="0"/>
              </a:spcAft>
              <a:buClr>
                <a:schemeClr val="dk1"/>
              </a:buClr>
              <a:buSzPts val="1387"/>
              <a:buFont typeface="Arial"/>
              <a:buNone/>
              <a:defRPr b="1" i="0" sz="1360" u="none" cap="none" strike="noStrike">
                <a:solidFill>
                  <a:schemeClr val="dk1"/>
                </a:solidFill>
                <a:latin typeface="Calibri"/>
                <a:ea typeface="Calibri"/>
                <a:cs typeface="Calibri"/>
                <a:sym typeface="Calibri"/>
              </a:defRPr>
            </a:lvl4pPr>
            <a:lvl5pPr indent="-228600" lvl="4" marL="2286000" marR="0" algn="l">
              <a:lnSpc>
                <a:spcPct val="90000"/>
              </a:lnSpc>
              <a:spcBef>
                <a:spcPts val="425"/>
              </a:spcBef>
              <a:spcAft>
                <a:spcPts val="0"/>
              </a:spcAft>
              <a:buClr>
                <a:schemeClr val="dk1"/>
              </a:buClr>
              <a:buSzPts val="1387"/>
              <a:buFont typeface="Arial"/>
              <a:buNone/>
              <a:defRPr b="1" i="0" sz="1360" u="none" cap="none" strike="noStrike">
                <a:solidFill>
                  <a:schemeClr val="dk1"/>
                </a:solidFill>
                <a:latin typeface="Calibri"/>
                <a:ea typeface="Calibri"/>
                <a:cs typeface="Calibri"/>
                <a:sym typeface="Calibri"/>
              </a:defRPr>
            </a:lvl5pPr>
            <a:lvl6pPr indent="-228600" lvl="5" marL="2743200" marR="0" algn="l">
              <a:lnSpc>
                <a:spcPct val="90000"/>
              </a:lnSpc>
              <a:spcBef>
                <a:spcPts val="425"/>
              </a:spcBef>
              <a:spcAft>
                <a:spcPts val="0"/>
              </a:spcAft>
              <a:buClr>
                <a:schemeClr val="dk1"/>
              </a:buClr>
              <a:buSzPts val="1387"/>
              <a:buFont typeface="Arial"/>
              <a:buNone/>
              <a:defRPr b="1" i="0" sz="1360" u="none" cap="none" strike="noStrike">
                <a:solidFill>
                  <a:schemeClr val="dk1"/>
                </a:solidFill>
                <a:latin typeface="Calibri"/>
                <a:ea typeface="Calibri"/>
                <a:cs typeface="Calibri"/>
                <a:sym typeface="Calibri"/>
              </a:defRPr>
            </a:lvl6pPr>
            <a:lvl7pPr indent="-228600" lvl="6" marL="3200400" marR="0" algn="l">
              <a:lnSpc>
                <a:spcPct val="90000"/>
              </a:lnSpc>
              <a:spcBef>
                <a:spcPts val="425"/>
              </a:spcBef>
              <a:spcAft>
                <a:spcPts val="0"/>
              </a:spcAft>
              <a:buClr>
                <a:schemeClr val="dk1"/>
              </a:buClr>
              <a:buSzPts val="1387"/>
              <a:buFont typeface="Arial"/>
              <a:buNone/>
              <a:defRPr b="1" i="0" sz="1360" u="none" cap="none" strike="noStrike">
                <a:solidFill>
                  <a:schemeClr val="dk1"/>
                </a:solidFill>
                <a:latin typeface="Calibri"/>
                <a:ea typeface="Calibri"/>
                <a:cs typeface="Calibri"/>
                <a:sym typeface="Calibri"/>
              </a:defRPr>
            </a:lvl7pPr>
            <a:lvl8pPr indent="-228600" lvl="7" marL="3657600" marR="0" algn="l">
              <a:lnSpc>
                <a:spcPct val="90000"/>
              </a:lnSpc>
              <a:spcBef>
                <a:spcPts val="425"/>
              </a:spcBef>
              <a:spcAft>
                <a:spcPts val="0"/>
              </a:spcAft>
              <a:buClr>
                <a:schemeClr val="dk1"/>
              </a:buClr>
              <a:buSzPts val="1387"/>
              <a:buFont typeface="Arial"/>
              <a:buNone/>
              <a:defRPr b="1" i="0" sz="1360" u="none" cap="none" strike="noStrike">
                <a:solidFill>
                  <a:schemeClr val="dk1"/>
                </a:solidFill>
                <a:latin typeface="Calibri"/>
                <a:ea typeface="Calibri"/>
                <a:cs typeface="Calibri"/>
                <a:sym typeface="Calibri"/>
              </a:defRPr>
            </a:lvl8pPr>
            <a:lvl9pPr indent="-228600" lvl="8" marL="4114800" marR="0" algn="l">
              <a:lnSpc>
                <a:spcPct val="90000"/>
              </a:lnSpc>
              <a:spcBef>
                <a:spcPts val="425"/>
              </a:spcBef>
              <a:spcAft>
                <a:spcPts val="0"/>
              </a:spcAft>
              <a:buClr>
                <a:schemeClr val="dk1"/>
              </a:buClr>
              <a:buSzPts val="1387"/>
              <a:buFont typeface="Arial"/>
              <a:buNone/>
              <a:defRPr b="1" i="0" sz="1360" u="none" cap="none" strike="noStrike">
                <a:solidFill>
                  <a:schemeClr val="dk1"/>
                </a:solidFill>
                <a:latin typeface="Calibri"/>
                <a:ea typeface="Calibri"/>
                <a:cs typeface="Calibri"/>
                <a:sym typeface="Calibri"/>
              </a:defRPr>
            </a:lvl9pPr>
          </a:lstStyle>
          <a:p/>
        </p:txBody>
      </p:sp>
      <p:sp>
        <p:nvSpPr>
          <p:cNvPr id="41" name="Google Shape;41;p11"/>
          <p:cNvSpPr txBox="1"/>
          <p:nvPr>
            <p:ph idx="4" type="body"/>
          </p:nvPr>
        </p:nvSpPr>
        <p:spPr>
          <a:xfrm>
            <a:off x="3934778" y="3674110"/>
            <a:ext cx="3304281" cy="5404062"/>
          </a:xfrm>
          <a:prstGeom prst="rect">
            <a:avLst/>
          </a:prstGeom>
          <a:noFill/>
          <a:ln>
            <a:noFill/>
          </a:ln>
        </p:spPr>
        <p:txBody>
          <a:bodyPr anchorCtr="0" anchor="t" bIns="91425" lIns="91425" spcFirstLastPara="1" rIns="91425" wrap="square" tIns="91425">
            <a:noAutofit/>
          </a:bodyPr>
          <a:lstStyle>
            <a:lvl1pPr indent="-378460" lvl="0" marL="457200" marR="0" algn="l">
              <a:lnSpc>
                <a:spcPct val="90000"/>
              </a:lnSpc>
              <a:spcBef>
                <a:spcPts val="850"/>
              </a:spcBef>
              <a:spcAft>
                <a:spcPts val="0"/>
              </a:spcAft>
              <a:buClr>
                <a:schemeClr val="dk1"/>
              </a:buClr>
              <a:buSzPts val="2360"/>
              <a:buFont typeface="Arial"/>
              <a:buChar char="•"/>
              <a:defRPr b="0" i="0" sz="2380" u="none" cap="none" strike="noStrike">
                <a:solidFill>
                  <a:schemeClr val="dk1"/>
                </a:solidFill>
                <a:latin typeface="Calibri"/>
                <a:ea typeface="Calibri"/>
                <a:cs typeface="Calibri"/>
                <a:sym typeface="Calibri"/>
              </a:defRPr>
            </a:lvl1pPr>
            <a:lvl2pPr indent="-360743" lvl="1" marL="914400" marR="0" algn="l">
              <a:lnSpc>
                <a:spcPct val="90000"/>
              </a:lnSpc>
              <a:spcBef>
                <a:spcPts val="425"/>
              </a:spcBef>
              <a:spcAft>
                <a:spcPts val="0"/>
              </a:spcAft>
              <a:buClr>
                <a:schemeClr val="dk1"/>
              </a:buClr>
              <a:buSzPts val="2081"/>
              <a:buFont typeface="Arial"/>
              <a:buChar char="•"/>
              <a:defRPr b="0" i="0" sz="2040" u="none" cap="none" strike="noStrike">
                <a:solidFill>
                  <a:schemeClr val="dk1"/>
                </a:solidFill>
                <a:latin typeface="Calibri"/>
                <a:ea typeface="Calibri"/>
                <a:cs typeface="Calibri"/>
                <a:sym typeface="Calibri"/>
              </a:defRPr>
            </a:lvl2pPr>
            <a:lvl3pPr indent="-336550" lvl="2" marL="1371600" marR="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3pPr>
            <a:lvl4pPr indent="-327723" lvl="3" marL="18288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4pPr>
            <a:lvl5pPr indent="-327723" lvl="4" marL="22860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5pPr>
            <a:lvl6pPr indent="-327723" lvl="5" marL="27432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6pPr>
            <a:lvl7pPr indent="-327723" lvl="6" marL="32004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7pPr>
            <a:lvl8pPr indent="-327723" lvl="7" marL="36576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8pPr>
            <a:lvl9pPr indent="-327723" lvl="8" marL="4114800" marR="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9pPr>
          </a:lstStyle>
          <a:p/>
        </p:txBody>
      </p:sp>
      <p:sp>
        <p:nvSpPr>
          <p:cNvPr id="42" name="Google Shape;42;p11"/>
          <p:cNvSpPr txBox="1"/>
          <p:nvPr>
            <p:ph idx="10" type="dt"/>
          </p:nvPr>
        </p:nvSpPr>
        <p:spPr>
          <a:xfrm>
            <a:off x="534352" y="9322649"/>
            <a:ext cx="1748790" cy="535517"/>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3" name="Google Shape;43;p11"/>
          <p:cNvSpPr txBox="1"/>
          <p:nvPr>
            <p:ph idx="11" type="ftr"/>
          </p:nvPr>
        </p:nvSpPr>
        <p:spPr>
          <a:xfrm>
            <a:off x="2574608" y="9322649"/>
            <a:ext cx="2623185" cy="535517"/>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4" name="Google Shape;44;p11"/>
          <p:cNvSpPr txBox="1"/>
          <p:nvPr>
            <p:ph idx="12" type="sldNum"/>
          </p:nvPr>
        </p:nvSpPr>
        <p:spPr>
          <a:xfrm>
            <a:off x="5489257" y="9322649"/>
            <a:ext cx="1748790" cy="5355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5" name="Shape 45"/>
        <p:cNvGrpSpPr/>
        <p:nvPr/>
      </p:nvGrpSpPr>
      <p:grpSpPr>
        <a:xfrm>
          <a:off x="0" y="0"/>
          <a:ext cx="0" cy="0"/>
          <a:chOff x="0" y="0"/>
          <a:chExt cx="0" cy="0"/>
        </a:xfrm>
      </p:grpSpPr>
      <p:sp>
        <p:nvSpPr>
          <p:cNvPr id="46" name="Google Shape;46;p12"/>
          <p:cNvSpPr txBox="1"/>
          <p:nvPr>
            <p:ph type="title"/>
          </p:nvPr>
        </p:nvSpPr>
        <p:spPr>
          <a:xfrm>
            <a:off x="534352" y="535518"/>
            <a:ext cx="6703695" cy="1944158"/>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3740"/>
              <a:buFont typeface="Calibri"/>
              <a:buNone/>
              <a:defRPr b="0" i="0" sz="374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47" name="Google Shape;47;p12"/>
          <p:cNvSpPr txBox="1"/>
          <p:nvPr>
            <p:ph idx="10" type="dt"/>
          </p:nvPr>
        </p:nvSpPr>
        <p:spPr>
          <a:xfrm>
            <a:off x="534352" y="9322649"/>
            <a:ext cx="1748790" cy="535517"/>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8" name="Google Shape;48;p12"/>
          <p:cNvSpPr txBox="1"/>
          <p:nvPr>
            <p:ph idx="11" type="ftr"/>
          </p:nvPr>
        </p:nvSpPr>
        <p:spPr>
          <a:xfrm>
            <a:off x="2574608" y="9322649"/>
            <a:ext cx="2623185" cy="535517"/>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9" name="Google Shape;49;p12"/>
          <p:cNvSpPr txBox="1"/>
          <p:nvPr>
            <p:ph idx="12" type="sldNum"/>
          </p:nvPr>
        </p:nvSpPr>
        <p:spPr>
          <a:xfrm>
            <a:off x="5489257" y="9322649"/>
            <a:ext cx="1748790" cy="5355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13"/>
          <p:cNvSpPr txBox="1"/>
          <p:nvPr>
            <p:ph idx="10" type="dt"/>
          </p:nvPr>
        </p:nvSpPr>
        <p:spPr>
          <a:xfrm>
            <a:off x="534352" y="9322649"/>
            <a:ext cx="1748790" cy="535517"/>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2" name="Google Shape;52;p13"/>
          <p:cNvSpPr txBox="1"/>
          <p:nvPr>
            <p:ph idx="11" type="ftr"/>
          </p:nvPr>
        </p:nvSpPr>
        <p:spPr>
          <a:xfrm>
            <a:off x="2574608" y="9322649"/>
            <a:ext cx="2623185" cy="535517"/>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3" name="Google Shape;53;p13"/>
          <p:cNvSpPr txBox="1"/>
          <p:nvPr>
            <p:ph idx="12" type="sldNum"/>
          </p:nvPr>
        </p:nvSpPr>
        <p:spPr>
          <a:xfrm>
            <a:off x="5489257" y="9322649"/>
            <a:ext cx="1748790" cy="5355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4" name="Shape 54"/>
        <p:cNvGrpSpPr/>
        <p:nvPr/>
      </p:nvGrpSpPr>
      <p:grpSpPr>
        <a:xfrm>
          <a:off x="0" y="0"/>
          <a:ext cx="0" cy="0"/>
          <a:chOff x="0" y="0"/>
          <a:chExt cx="0" cy="0"/>
        </a:xfrm>
      </p:grpSpPr>
      <p:sp>
        <p:nvSpPr>
          <p:cNvPr id="55" name="Google Shape;55;p14"/>
          <p:cNvSpPr txBox="1"/>
          <p:nvPr>
            <p:ph type="title"/>
          </p:nvPr>
        </p:nvSpPr>
        <p:spPr>
          <a:xfrm>
            <a:off x="535364" y="670560"/>
            <a:ext cx="2506800" cy="2346960"/>
          </a:xfrm>
          <a:prstGeom prst="rect">
            <a:avLst/>
          </a:prstGeom>
          <a:noFill/>
          <a:ln>
            <a:noFill/>
          </a:ln>
        </p:spPr>
        <p:txBody>
          <a:bodyPr anchorCtr="0" anchor="b" bIns="91425" lIns="91425" spcFirstLastPara="1" rIns="91425" wrap="square" tIns="91425">
            <a:noAutofit/>
          </a:bodyPr>
          <a:lstStyle>
            <a:lvl1pPr lvl="0" marR="0" algn="l">
              <a:lnSpc>
                <a:spcPct val="90000"/>
              </a:lnSpc>
              <a:spcBef>
                <a:spcPts val="0"/>
              </a:spcBef>
              <a:spcAft>
                <a:spcPts val="0"/>
              </a:spcAft>
              <a:buClr>
                <a:schemeClr val="dk1"/>
              </a:buClr>
              <a:buSzPts val="2720"/>
              <a:buFont typeface="Calibri"/>
              <a:buNone/>
              <a:defRPr b="0" i="0" sz="272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56" name="Google Shape;56;p14"/>
          <p:cNvSpPr txBox="1"/>
          <p:nvPr>
            <p:ph idx="1" type="body"/>
          </p:nvPr>
        </p:nvSpPr>
        <p:spPr>
          <a:xfrm>
            <a:off x="3304282" y="1448225"/>
            <a:ext cx="3934778" cy="7147983"/>
          </a:xfrm>
          <a:prstGeom prst="rect">
            <a:avLst/>
          </a:prstGeom>
          <a:noFill/>
          <a:ln>
            <a:noFill/>
          </a:ln>
        </p:spPr>
        <p:txBody>
          <a:bodyPr anchorCtr="0" anchor="t" bIns="91425" lIns="91425" spcFirstLastPara="1" rIns="91425" wrap="square" tIns="91425">
            <a:noAutofit/>
          </a:bodyPr>
          <a:lstStyle>
            <a:lvl1pPr indent="-402590" lvl="0" marL="457200" marR="0" algn="l">
              <a:lnSpc>
                <a:spcPct val="90000"/>
              </a:lnSpc>
              <a:spcBef>
                <a:spcPts val="850"/>
              </a:spcBef>
              <a:spcAft>
                <a:spcPts val="0"/>
              </a:spcAft>
              <a:buClr>
                <a:schemeClr val="dk1"/>
              </a:buClr>
              <a:buSzPts val="2740"/>
              <a:buFont typeface="Arial"/>
              <a:buChar char="•"/>
              <a:defRPr b="0" i="0" sz="2720" u="none" cap="none" strike="noStrike">
                <a:solidFill>
                  <a:schemeClr val="dk1"/>
                </a:solidFill>
                <a:latin typeface="Calibri"/>
                <a:ea typeface="Calibri"/>
                <a:cs typeface="Calibri"/>
                <a:sym typeface="Calibri"/>
              </a:defRPr>
            </a:lvl1pPr>
            <a:lvl2pPr indent="-378460" lvl="1" marL="914400" marR="0" algn="l">
              <a:lnSpc>
                <a:spcPct val="90000"/>
              </a:lnSpc>
              <a:spcBef>
                <a:spcPts val="425"/>
              </a:spcBef>
              <a:spcAft>
                <a:spcPts val="0"/>
              </a:spcAft>
              <a:buClr>
                <a:schemeClr val="dk1"/>
              </a:buClr>
              <a:buSzPts val="2360"/>
              <a:buFont typeface="Arial"/>
              <a:buChar char="•"/>
              <a:defRPr b="0" i="0" sz="2380" u="none" cap="none" strike="noStrike">
                <a:solidFill>
                  <a:schemeClr val="dk1"/>
                </a:solidFill>
                <a:latin typeface="Calibri"/>
                <a:ea typeface="Calibri"/>
                <a:cs typeface="Calibri"/>
                <a:sym typeface="Calibri"/>
              </a:defRPr>
            </a:lvl2pPr>
            <a:lvl3pPr indent="-360743" lvl="2" marL="1371600" marR="0" algn="l">
              <a:lnSpc>
                <a:spcPct val="90000"/>
              </a:lnSpc>
              <a:spcBef>
                <a:spcPts val="425"/>
              </a:spcBef>
              <a:spcAft>
                <a:spcPts val="0"/>
              </a:spcAft>
              <a:buClr>
                <a:schemeClr val="dk1"/>
              </a:buClr>
              <a:buSzPts val="2081"/>
              <a:buFont typeface="Arial"/>
              <a:buChar char="•"/>
              <a:defRPr b="0" i="0" sz="2040" u="none" cap="none" strike="noStrike">
                <a:solidFill>
                  <a:schemeClr val="dk1"/>
                </a:solidFill>
                <a:latin typeface="Calibri"/>
                <a:ea typeface="Calibri"/>
                <a:cs typeface="Calibri"/>
                <a:sym typeface="Calibri"/>
              </a:defRPr>
            </a:lvl3pPr>
            <a:lvl4pPr indent="-336550" lvl="3" marL="1828800" marR="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4pPr>
            <a:lvl5pPr indent="-336550" lvl="4" marL="2286000" marR="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5pPr>
            <a:lvl6pPr indent="-336550" lvl="5" marL="2743200" marR="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6pPr>
            <a:lvl7pPr indent="-336550" lvl="6" marL="3200400" marR="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7pPr>
            <a:lvl8pPr indent="-336550" lvl="7" marL="3657600" marR="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8pPr>
            <a:lvl9pPr indent="-336550" lvl="8" marL="4114800" marR="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9pPr>
          </a:lstStyle>
          <a:p/>
        </p:txBody>
      </p:sp>
      <p:sp>
        <p:nvSpPr>
          <p:cNvPr id="57" name="Google Shape;57;p14"/>
          <p:cNvSpPr txBox="1"/>
          <p:nvPr>
            <p:ph idx="2" type="body"/>
          </p:nvPr>
        </p:nvSpPr>
        <p:spPr>
          <a:xfrm>
            <a:off x="535364" y="3017519"/>
            <a:ext cx="2506800" cy="5590329"/>
          </a:xfrm>
          <a:prstGeom prst="rect">
            <a:avLst/>
          </a:prstGeom>
          <a:noFill/>
          <a:ln>
            <a:noFill/>
          </a:ln>
        </p:spPr>
        <p:txBody>
          <a:bodyPr anchorCtr="0" anchor="t" bIns="91425" lIns="91425" spcFirstLastPara="1" rIns="91425" wrap="square" tIns="91425">
            <a:noAutofit/>
          </a:bodyPr>
          <a:lstStyle>
            <a:lvl1pPr indent="-228600" lvl="0" marL="457200" marR="0" algn="l">
              <a:lnSpc>
                <a:spcPct val="90000"/>
              </a:lnSpc>
              <a:spcBef>
                <a:spcPts val="850"/>
              </a:spcBef>
              <a:spcAft>
                <a:spcPts val="0"/>
              </a:spcAft>
              <a:buClr>
                <a:schemeClr val="dk1"/>
              </a:buClr>
              <a:buSzPts val="1349"/>
              <a:buFont typeface="Arial"/>
              <a:buNone/>
              <a:defRPr b="0" i="0" sz="1360" u="none" cap="none" strike="noStrike">
                <a:solidFill>
                  <a:schemeClr val="dk1"/>
                </a:solidFill>
                <a:latin typeface="Calibri"/>
                <a:ea typeface="Calibri"/>
                <a:cs typeface="Calibri"/>
                <a:sym typeface="Calibri"/>
              </a:defRPr>
            </a:lvl1pPr>
            <a:lvl2pPr indent="-228600" lvl="1" marL="914400" marR="0" algn="l">
              <a:lnSpc>
                <a:spcPct val="90000"/>
              </a:lnSpc>
              <a:spcBef>
                <a:spcPts val="425"/>
              </a:spcBef>
              <a:spcAft>
                <a:spcPts val="0"/>
              </a:spcAft>
              <a:buClr>
                <a:schemeClr val="dk1"/>
              </a:buClr>
              <a:buSzPts val="1214"/>
              <a:buFont typeface="Arial"/>
              <a:buNone/>
              <a:defRPr b="0" i="0" sz="1190" u="none" cap="none" strike="noStrike">
                <a:solidFill>
                  <a:schemeClr val="dk1"/>
                </a:solidFill>
                <a:latin typeface="Calibri"/>
                <a:ea typeface="Calibri"/>
                <a:cs typeface="Calibri"/>
                <a:sym typeface="Calibri"/>
              </a:defRPr>
            </a:lvl2pPr>
            <a:lvl3pPr indent="-228600" lvl="2" marL="1371600" marR="0" algn="l">
              <a:lnSpc>
                <a:spcPct val="90000"/>
              </a:lnSpc>
              <a:spcBef>
                <a:spcPts val="425"/>
              </a:spcBef>
              <a:spcAft>
                <a:spcPts val="0"/>
              </a:spcAft>
              <a:buClr>
                <a:schemeClr val="dk1"/>
              </a:buClr>
              <a:buSzPts val="1020"/>
              <a:buFont typeface="Arial"/>
              <a:buNone/>
              <a:defRPr b="0" i="0" sz="1020" u="none" cap="none" strike="noStrike">
                <a:solidFill>
                  <a:schemeClr val="dk1"/>
                </a:solidFill>
                <a:latin typeface="Calibri"/>
                <a:ea typeface="Calibri"/>
                <a:cs typeface="Calibri"/>
                <a:sym typeface="Calibri"/>
              </a:defRPr>
            </a:lvl3pPr>
            <a:lvl4pPr indent="-228600" lvl="3" marL="1828800" marR="0" algn="l">
              <a:lnSpc>
                <a:spcPct val="90000"/>
              </a:lnSpc>
              <a:spcBef>
                <a:spcPts val="425"/>
              </a:spcBef>
              <a:spcAft>
                <a:spcPts val="0"/>
              </a:spcAft>
              <a:buClr>
                <a:schemeClr val="dk1"/>
              </a:buClr>
              <a:buSzPts val="867"/>
              <a:buFont typeface="Arial"/>
              <a:buNone/>
              <a:defRPr b="0" i="0" sz="850" u="none" cap="none" strike="noStrike">
                <a:solidFill>
                  <a:schemeClr val="dk1"/>
                </a:solidFill>
                <a:latin typeface="Calibri"/>
                <a:ea typeface="Calibri"/>
                <a:cs typeface="Calibri"/>
                <a:sym typeface="Calibri"/>
              </a:defRPr>
            </a:lvl4pPr>
            <a:lvl5pPr indent="-228600" lvl="4" marL="2286000" marR="0" algn="l">
              <a:lnSpc>
                <a:spcPct val="90000"/>
              </a:lnSpc>
              <a:spcBef>
                <a:spcPts val="425"/>
              </a:spcBef>
              <a:spcAft>
                <a:spcPts val="0"/>
              </a:spcAft>
              <a:buClr>
                <a:schemeClr val="dk1"/>
              </a:buClr>
              <a:buSzPts val="867"/>
              <a:buFont typeface="Arial"/>
              <a:buNone/>
              <a:defRPr b="0" i="0" sz="850" u="none" cap="none" strike="noStrike">
                <a:solidFill>
                  <a:schemeClr val="dk1"/>
                </a:solidFill>
                <a:latin typeface="Calibri"/>
                <a:ea typeface="Calibri"/>
                <a:cs typeface="Calibri"/>
                <a:sym typeface="Calibri"/>
              </a:defRPr>
            </a:lvl5pPr>
            <a:lvl6pPr indent="-228600" lvl="5" marL="2743200" marR="0" algn="l">
              <a:lnSpc>
                <a:spcPct val="90000"/>
              </a:lnSpc>
              <a:spcBef>
                <a:spcPts val="425"/>
              </a:spcBef>
              <a:spcAft>
                <a:spcPts val="0"/>
              </a:spcAft>
              <a:buClr>
                <a:schemeClr val="dk1"/>
              </a:buClr>
              <a:buSzPts val="867"/>
              <a:buFont typeface="Arial"/>
              <a:buNone/>
              <a:defRPr b="0" i="0" sz="850" u="none" cap="none" strike="noStrike">
                <a:solidFill>
                  <a:schemeClr val="dk1"/>
                </a:solidFill>
                <a:latin typeface="Calibri"/>
                <a:ea typeface="Calibri"/>
                <a:cs typeface="Calibri"/>
                <a:sym typeface="Calibri"/>
              </a:defRPr>
            </a:lvl6pPr>
            <a:lvl7pPr indent="-228600" lvl="6" marL="3200400" marR="0" algn="l">
              <a:lnSpc>
                <a:spcPct val="90000"/>
              </a:lnSpc>
              <a:spcBef>
                <a:spcPts val="425"/>
              </a:spcBef>
              <a:spcAft>
                <a:spcPts val="0"/>
              </a:spcAft>
              <a:buClr>
                <a:schemeClr val="dk1"/>
              </a:buClr>
              <a:buSzPts val="867"/>
              <a:buFont typeface="Arial"/>
              <a:buNone/>
              <a:defRPr b="0" i="0" sz="850" u="none" cap="none" strike="noStrike">
                <a:solidFill>
                  <a:schemeClr val="dk1"/>
                </a:solidFill>
                <a:latin typeface="Calibri"/>
                <a:ea typeface="Calibri"/>
                <a:cs typeface="Calibri"/>
                <a:sym typeface="Calibri"/>
              </a:defRPr>
            </a:lvl7pPr>
            <a:lvl8pPr indent="-228600" lvl="7" marL="3657600" marR="0" algn="l">
              <a:lnSpc>
                <a:spcPct val="90000"/>
              </a:lnSpc>
              <a:spcBef>
                <a:spcPts val="425"/>
              </a:spcBef>
              <a:spcAft>
                <a:spcPts val="0"/>
              </a:spcAft>
              <a:buClr>
                <a:schemeClr val="dk1"/>
              </a:buClr>
              <a:buSzPts val="867"/>
              <a:buFont typeface="Arial"/>
              <a:buNone/>
              <a:defRPr b="0" i="0" sz="850" u="none" cap="none" strike="noStrike">
                <a:solidFill>
                  <a:schemeClr val="dk1"/>
                </a:solidFill>
                <a:latin typeface="Calibri"/>
                <a:ea typeface="Calibri"/>
                <a:cs typeface="Calibri"/>
                <a:sym typeface="Calibri"/>
              </a:defRPr>
            </a:lvl8pPr>
            <a:lvl9pPr indent="-228600" lvl="8" marL="4114800" marR="0" algn="l">
              <a:lnSpc>
                <a:spcPct val="90000"/>
              </a:lnSpc>
              <a:spcBef>
                <a:spcPts val="425"/>
              </a:spcBef>
              <a:spcAft>
                <a:spcPts val="0"/>
              </a:spcAft>
              <a:buClr>
                <a:schemeClr val="dk1"/>
              </a:buClr>
              <a:buSzPts val="867"/>
              <a:buFont typeface="Arial"/>
              <a:buNone/>
              <a:defRPr b="0" i="0" sz="850" u="none" cap="none" strike="noStrike">
                <a:solidFill>
                  <a:schemeClr val="dk1"/>
                </a:solidFill>
                <a:latin typeface="Calibri"/>
                <a:ea typeface="Calibri"/>
                <a:cs typeface="Calibri"/>
                <a:sym typeface="Calibri"/>
              </a:defRPr>
            </a:lvl9pPr>
          </a:lstStyle>
          <a:p/>
        </p:txBody>
      </p:sp>
      <p:sp>
        <p:nvSpPr>
          <p:cNvPr id="58" name="Google Shape;58;p14"/>
          <p:cNvSpPr txBox="1"/>
          <p:nvPr>
            <p:ph idx="10" type="dt"/>
          </p:nvPr>
        </p:nvSpPr>
        <p:spPr>
          <a:xfrm>
            <a:off x="534352" y="9322649"/>
            <a:ext cx="1748790" cy="535517"/>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9" name="Google Shape;59;p14"/>
          <p:cNvSpPr txBox="1"/>
          <p:nvPr>
            <p:ph idx="11" type="ftr"/>
          </p:nvPr>
        </p:nvSpPr>
        <p:spPr>
          <a:xfrm>
            <a:off x="2574608" y="9322649"/>
            <a:ext cx="2623185" cy="535517"/>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0" name="Google Shape;60;p14"/>
          <p:cNvSpPr txBox="1"/>
          <p:nvPr>
            <p:ph idx="12" type="sldNum"/>
          </p:nvPr>
        </p:nvSpPr>
        <p:spPr>
          <a:xfrm>
            <a:off x="5489257" y="9322649"/>
            <a:ext cx="1748790" cy="5355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1" name="Shape 61"/>
        <p:cNvGrpSpPr/>
        <p:nvPr/>
      </p:nvGrpSpPr>
      <p:grpSpPr>
        <a:xfrm>
          <a:off x="0" y="0"/>
          <a:ext cx="0" cy="0"/>
          <a:chOff x="0" y="0"/>
          <a:chExt cx="0" cy="0"/>
        </a:xfrm>
      </p:grpSpPr>
      <p:sp>
        <p:nvSpPr>
          <p:cNvPr id="62" name="Google Shape;62;p15"/>
          <p:cNvSpPr txBox="1"/>
          <p:nvPr>
            <p:ph type="title"/>
          </p:nvPr>
        </p:nvSpPr>
        <p:spPr>
          <a:xfrm>
            <a:off x="535364" y="670560"/>
            <a:ext cx="2506800" cy="2346960"/>
          </a:xfrm>
          <a:prstGeom prst="rect">
            <a:avLst/>
          </a:prstGeom>
          <a:noFill/>
          <a:ln>
            <a:noFill/>
          </a:ln>
        </p:spPr>
        <p:txBody>
          <a:bodyPr anchorCtr="0" anchor="b" bIns="91425" lIns="91425" spcFirstLastPara="1" rIns="91425" wrap="square" tIns="91425">
            <a:noAutofit/>
          </a:bodyPr>
          <a:lstStyle>
            <a:lvl1pPr lvl="0" marR="0" algn="l">
              <a:lnSpc>
                <a:spcPct val="90000"/>
              </a:lnSpc>
              <a:spcBef>
                <a:spcPts val="0"/>
              </a:spcBef>
              <a:spcAft>
                <a:spcPts val="0"/>
              </a:spcAft>
              <a:buClr>
                <a:schemeClr val="dk1"/>
              </a:buClr>
              <a:buSzPts val="2720"/>
              <a:buFont typeface="Calibri"/>
              <a:buNone/>
              <a:defRPr b="0" i="0" sz="272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63" name="Google Shape;63;p15"/>
          <p:cNvSpPr/>
          <p:nvPr>
            <p:ph idx="2" type="pic"/>
          </p:nvPr>
        </p:nvSpPr>
        <p:spPr>
          <a:xfrm>
            <a:off x="3304282" y="1448225"/>
            <a:ext cx="3934778" cy="7147983"/>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850"/>
              </a:spcBef>
              <a:spcAft>
                <a:spcPts val="0"/>
              </a:spcAft>
              <a:buClr>
                <a:schemeClr val="dk1"/>
              </a:buClr>
              <a:buSzPts val="2697"/>
              <a:buFont typeface="Arial"/>
              <a:buNone/>
              <a:defRPr b="0" i="0" sz="2720" u="none" cap="none" strike="noStrike">
                <a:solidFill>
                  <a:schemeClr val="dk1"/>
                </a:solidFill>
                <a:latin typeface="Calibri"/>
                <a:ea typeface="Calibri"/>
                <a:cs typeface="Calibri"/>
                <a:sym typeface="Calibri"/>
              </a:defRPr>
            </a:lvl1pPr>
            <a:lvl2pPr lvl="1" marR="0" rtl="0" algn="l">
              <a:lnSpc>
                <a:spcPct val="90000"/>
              </a:lnSpc>
              <a:spcBef>
                <a:spcPts val="425"/>
              </a:spcBef>
              <a:spcAft>
                <a:spcPts val="0"/>
              </a:spcAft>
              <a:buClr>
                <a:schemeClr val="dk1"/>
              </a:buClr>
              <a:buSzPts val="2428"/>
              <a:buFont typeface="Arial"/>
              <a:buNone/>
              <a:defRPr b="0" i="0" sz="2380" u="none" cap="none" strike="noStrike">
                <a:solidFill>
                  <a:schemeClr val="dk1"/>
                </a:solidFill>
                <a:latin typeface="Calibri"/>
                <a:ea typeface="Calibri"/>
                <a:cs typeface="Calibri"/>
                <a:sym typeface="Calibri"/>
              </a:defRPr>
            </a:lvl2pPr>
            <a:lvl3pPr lvl="2" marR="0" rtl="0" algn="l">
              <a:lnSpc>
                <a:spcPct val="90000"/>
              </a:lnSpc>
              <a:spcBef>
                <a:spcPts val="425"/>
              </a:spcBef>
              <a:spcAft>
                <a:spcPts val="0"/>
              </a:spcAft>
              <a:buClr>
                <a:schemeClr val="dk1"/>
              </a:buClr>
              <a:buSzPts val="2040"/>
              <a:buFont typeface="Arial"/>
              <a:buNone/>
              <a:defRPr b="0" i="0" sz="2040" u="none" cap="none" strike="noStrike">
                <a:solidFill>
                  <a:schemeClr val="dk1"/>
                </a:solidFill>
                <a:latin typeface="Calibri"/>
                <a:ea typeface="Calibri"/>
                <a:cs typeface="Calibri"/>
                <a:sym typeface="Calibri"/>
              </a:defRPr>
            </a:lvl3pPr>
            <a:lvl4pPr lvl="3" marR="0" rtl="0" algn="l">
              <a:lnSpc>
                <a:spcPct val="90000"/>
              </a:lnSpc>
              <a:spcBef>
                <a:spcPts val="425"/>
              </a:spcBef>
              <a:spcAft>
                <a:spcPts val="0"/>
              </a:spcAft>
              <a:buClr>
                <a:schemeClr val="dk1"/>
              </a:buClr>
              <a:buSzPts val="1734"/>
              <a:buFont typeface="Arial"/>
              <a:buNone/>
              <a:defRPr b="0" i="0" sz="1700" u="none" cap="none" strike="noStrike">
                <a:solidFill>
                  <a:schemeClr val="dk1"/>
                </a:solidFill>
                <a:latin typeface="Calibri"/>
                <a:ea typeface="Calibri"/>
                <a:cs typeface="Calibri"/>
                <a:sym typeface="Calibri"/>
              </a:defRPr>
            </a:lvl4pPr>
            <a:lvl5pPr lvl="4" marR="0" rtl="0" algn="l">
              <a:lnSpc>
                <a:spcPct val="90000"/>
              </a:lnSpc>
              <a:spcBef>
                <a:spcPts val="425"/>
              </a:spcBef>
              <a:spcAft>
                <a:spcPts val="0"/>
              </a:spcAft>
              <a:buClr>
                <a:schemeClr val="dk1"/>
              </a:buClr>
              <a:buSzPts val="1734"/>
              <a:buFont typeface="Arial"/>
              <a:buNone/>
              <a:defRPr b="0" i="0" sz="1700" u="none" cap="none" strike="noStrike">
                <a:solidFill>
                  <a:schemeClr val="dk1"/>
                </a:solidFill>
                <a:latin typeface="Calibri"/>
                <a:ea typeface="Calibri"/>
                <a:cs typeface="Calibri"/>
                <a:sym typeface="Calibri"/>
              </a:defRPr>
            </a:lvl5pPr>
            <a:lvl6pPr lvl="5" marR="0" rtl="0" algn="l">
              <a:lnSpc>
                <a:spcPct val="90000"/>
              </a:lnSpc>
              <a:spcBef>
                <a:spcPts val="425"/>
              </a:spcBef>
              <a:spcAft>
                <a:spcPts val="0"/>
              </a:spcAft>
              <a:buClr>
                <a:schemeClr val="dk1"/>
              </a:buClr>
              <a:buSzPts val="1734"/>
              <a:buFont typeface="Arial"/>
              <a:buNone/>
              <a:defRPr b="0" i="0" sz="1700" u="none" cap="none" strike="noStrike">
                <a:solidFill>
                  <a:schemeClr val="dk1"/>
                </a:solidFill>
                <a:latin typeface="Calibri"/>
                <a:ea typeface="Calibri"/>
                <a:cs typeface="Calibri"/>
                <a:sym typeface="Calibri"/>
              </a:defRPr>
            </a:lvl6pPr>
            <a:lvl7pPr lvl="6" marR="0" rtl="0" algn="l">
              <a:lnSpc>
                <a:spcPct val="90000"/>
              </a:lnSpc>
              <a:spcBef>
                <a:spcPts val="425"/>
              </a:spcBef>
              <a:spcAft>
                <a:spcPts val="0"/>
              </a:spcAft>
              <a:buClr>
                <a:schemeClr val="dk1"/>
              </a:buClr>
              <a:buSzPts val="1734"/>
              <a:buFont typeface="Arial"/>
              <a:buNone/>
              <a:defRPr b="0" i="0" sz="1700" u="none" cap="none" strike="noStrike">
                <a:solidFill>
                  <a:schemeClr val="dk1"/>
                </a:solidFill>
                <a:latin typeface="Calibri"/>
                <a:ea typeface="Calibri"/>
                <a:cs typeface="Calibri"/>
                <a:sym typeface="Calibri"/>
              </a:defRPr>
            </a:lvl7pPr>
            <a:lvl8pPr lvl="7" marR="0" rtl="0" algn="l">
              <a:lnSpc>
                <a:spcPct val="90000"/>
              </a:lnSpc>
              <a:spcBef>
                <a:spcPts val="425"/>
              </a:spcBef>
              <a:spcAft>
                <a:spcPts val="0"/>
              </a:spcAft>
              <a:buClr>
                <a:schemeClr val="dk1"/>
              </a:buClr>
              <a:buSzPts val="1734"/>
              <a:buFont typeface="Arial"/>
              <a:buNone/>
              <a:defRPr b="0" i="0" sz="1700" u="none" cap="none" strike="noStrike">
                <a:solidFill>
                  <a:schemeClr val="dk1"/>
                </a:solidFill>
                <a:latin typeface="Calibri"/>
                <a:ea typeface="Calibri"/>
                <a:cs typeface="Calibri"/>
                <a:sym typeface="Calibri"/>
              </a:defRPr>
            </a:lvl8pPr>
            <a:lvl9pPr lvl="8" marR="0" rtl="0" algn="l">
              <a:lnSpc>
                <a:spcPct val="90000"/>
              </a:lnSpc>
              <a:spcBef>
                <a:spcPts val="425"/>
              </a:spcBef>
              <a:spcAft>
                <a:spcPts val="0"/>
              </a:spcAft>
              <a:buClr>
                <a:schemeClr val="dk1"/>
              </a:buClr>
              <a:buSzPts val="1734"/>
              <a:buFont typeface="Arial"/>
              <a:buNone/>
              <a:defRPr b="0" i="0" sz="1700" u="none" cap="none" strike="noStrike">
                <a:solidFill>
                  <a:schemeClr val="dk1"/>
                </a:solidFill>
                <a:latin typeface="Calibri"/>
                <a:ea typeface="Calibri"/>
                <a:cs typeface="Calibri"/>
                <a:sym typeface="Calibri"/>
              </a:defRPr>
            </a:lvl9pPr>
          </a:lstStyle>
          <a:p/>
        </p:txBody>
      </p:sp>
      <p:sp>
        <p:nvSpPr>
          <p:cNvPr id="64" name="Google Shape;64;p15"/>
          <p:cNvSpPr txBox="1"/>
          <p:nvPr>
            <p:ph idx="1" type="body"/>
          </p:nvPr>
        </p:nvSpPr>
        <p:spPr>
          <a:xfrm>
            <a:off x="535364" y="3017519"/>
            <a:ext cx="2506800" cy="5590329"/>
          </a:xfrm>
          <a:prstGeom prst="rect">
            <a:avLst/>
          </a:prstGeom>
          <a:noFill/>
          <a:ln>
            <a:noFill/>
          </a:ln>
        </p:spPr>
        <p:txBody>
          <a:bodyPr anchorCtr="0" anchor="t" bIns="91425" lIns="91425" spcFirstLastPara="1" rIns="91425" wrap="square" tIns="91425">
            <a:noAutofit/>
          </a:bodyPr>
          <a:lstStyle>
            <a:lvl1pPr indent="-228600" lvl="0" marL="457200" marR="0" algn="l">
              <a:lnSpc>
                <a:spcPct val="90000"/>
              </a:lnSpc>
              <a:spcBef>
                <a:spcPts val="850"/>
              </a:spcBef>
              <a:spcAft>
                <a:spcPts val="0"/>
              </a:spcAft>
              <a:buClr>
                <a:schemeClr val="dk1"/>
              </a:buClr>
              <a:buSzPts val="1349"/>
              <a:buFont typeface="Arial"/>
              <a:buNone/>
              <a:defRPr b="0" i="0" sz="1360" u="none" cap="none" strike="noStrike">
                <a:solidFill>
                  <a:schemeClr val="dk1"/>
                </a:solidFill>
                <a:latin typeface="Calibri"/>
                <a:ea typeface="Calibri"/>
                <a:cs typeface="Calibri"/>
                <a:sym typeface="Calibri"/>
              </a:defRPr>
            </a:lvl1pPr>
            <a:lvl2pPr indent="-228600" lvl="1" marL="914400" marR="0" algn="l">
              <a:lnSpc>
                <a:spcPct val="90000"/>
              </a:lnSpc>
              <a:spcBef>
                <a:spcPts val="425"/>
              </a:spcBef>
              <a:spcAft>
                <a:spcPts val="0"/>
              </a:spcAft>
              <a:buClr>
                <a:schemeClr val="dk1"/>
              </a:buClr>
              <a:buSzPts val="1214"/>
              <a:buFont typeface="Arial"/>
              <a:buNone/>
              <a:defRPr b="0" i="0" sz="1190" u="none" cap="none" strike="noStrike">
                <a:solidFill>
                  <a:schemeClr val="dk1"/>
                </a:solidFill>
                <a:latin typeface="Calibri"/>
                <a:ea typeface="Calibri"/>
                <a:cs typeface="Calibri"/>
                <a:sym typeface="Calibri"/>
              </a:defRPr>
            </a:lvl2pPr>
            <a:lvl3pPr indent="-228600" lvl="2" marL="1371600" marR="0" algn="l">
              <a:lnSpc>
                <a:spcPct val="90000"/>
              </a:lnSpc>
              <a:spcBef>
                <a:spcPts val="425"/>
              </a:spcBef>
              <a:spcAft>
                <a:spcPts val="0"/>
              </a:spcAft>
              <a:buClr>
                <a:schemeClr val="dk1"/>
              </a:buClr>
              <a:buSzPts val="1020"/>
              <a:buFont typeface="Arial"/>
              <a:buNone/>
              <a:defRPr b="0" i="0" sz="1020" u="none" cap="none" strike="noStrike">
                <a:solidFill>
                  <a:schemeClr val="dk1"/>
                </a:solidFill>
                <a:latin typeface="Calibri"/>
                <a:ea typeface="Calibri"/>
                <a:cs typeface="Calibri"/>
                <a:sym typeface="Calibri"/>
              </a:defRPr>
            </a:lvl3pPr>
            <a:lvl4pPr indent="-228600" lvl="3" marL="1828800" marR="0" algn="l">
              <a:lnSpc>
                <a:spcPct val="90000"/>
              </a:lnSpc>
              <a:spcBef>
                <a:spcPts val="425"/>
              </a:spcBef>
              <a:spcAft>
                <a:spcPts val="0"/>
              </a:spcAft>
              <a:buClr>
                <a:schemeClr val="dk1"/>
              </a:buClr>
              <a:buSzPts val="867"/>
              <a:buFont typeface="Arial"/>
              <a:buNone/>
              <a:defRPr b="0" i="0" sz="850" u="none" cap="none" strike="noStrike">
                <a:solidFill>
                  <a:schemeClr val="dk1"/>
                </a:solidFill>
                <a:latin typeface="Calibri"/>
                <a:ea typeface="Calibri"/>
                <a:cs typeface="Calibri"/>
                <a:sym typeface="Calibri"/>
              </a:defRPr>
            </a:lvl4pPr>
            <a:lvl5pPr indent="-228600" lvl="4" marL="2286000" marR="0" algn="l">
              <a:lnSpc>
                <a:spcPct val="90000"/>
              </a:lnSpc>
              <a:spcBef>
                <a:spcPts val="425"/>
              </a:spcBef>
              <a:spcAft>
                <a:spcPts val="0"/>
              </a:spcAft>
              <a:buClr>
                <a:schemeClr val="dk1"/>
              </a:buClr>
              <a:buSzPts val="867"/>
              <a:buFont typeface="Arial"/>
              <a:buNone/>
              <a:defRPr b="0" i="0" sz="850" u="none" cap="none" strike="noStrike">
                <a:solidFill>
                  <a:schemeClr val="dk1"/>
                </a:solidFill>
                <a:latin typeface="Calibri"/>
                <a:ea typeface="Calibri"/>
                <a:cs typeface="Calibri"/>
                <a:sym typeface="Calibri"/>
              </a:defRPr>
            </a:lvl5pPr>
            <a:lvl6pPr indent="-228600" lvl="5" marL="2743200" marR="0" algn="l">
              <a:lnSpc>
                <a:spcPct val="90000"/>
              </a:lnSpc>
              <a:spcBef>
                <a:spcPts val="425"/>
              </a:spcBef>
              <a:spcAft>
                <a:spcPts val="0"/>
              </a:spcAft>
              <a:buClr>
                <a:schemeClr val="dk1"/>
              </a:buClr>
              <a:buSzPts val="867"/>
              <a:buFont typeface="Arial"/>
              <a:buNone/>
              <a:defRPr b="0" i="0" sz="850" u="none" cap="none" strike="noStrike">
                <a:solidFill>
                  <a:schemeClr val="dk1"/>
                </a:solidFill>
                <a:latin typeface="Calibri"/>
                <a:ea typeface="Calibri"/>
                <a:cs typeface="Calibri"/>
                <a:sym typeface="Calibri"/>
              </a:defRPr>
            </a:lvl6pPr>
            <a:lvl7pPr indent="-228600" lvl="6" marL="3200400" marR="0" algn="l">
              <a:lnSpc>
                <a:spcPct val="90000"/>
              </a:lnSpc>
              <a:spcBef>
                <a:spcPts val="425"/>
              </a:spcBef>
              <a:spcAft>
                <a:spcPts val="0"/>
              </a:spcAft>
              <a:buClr>
                <a:schemeClr val="dk1"/>
              </a:buClr>
              <a:buSzPts val="867"/>
              <a:buFont typeface="Arial"/>
              <a:buNone/>
              <a:defRPr b="0" i="0" sz="850" u="none" cap="none" strike="noStrike">
                <a:solidFill>
                  <a:schemeClr val="dk1"/>
                </a:solidFill>
                <a:latin typeface="Calibri"/>
                <a:ea typeface="Calibri"/>
                <a:cs typeface="Calibri"/>
                <a:sym typeface="Calibri"/>
              </a:defRPr>
            </a:lvl7pPr>
            <a:lvl8pPr indent="-228600" lvl="7" marL="3657600" marR="0" algn="l">
              <a:lnSpc>
                <a:spcPct val="90000"/>
              </a:lnSpc>
              <a:spcBef>
                <a:spcPts val="425"/>
              </a:spcBef>
              <a:spcAft>
                <a:spcPts val="0"/>
              </a:spcAft>
              <a:buClr>
                <a:schemeClr val="dk1"/>
              </a:buClr>
              <a:buSzPts val="867"/>
              <a:buFont typeface="Arial"/>
              <a:buNone/>
              <a:defRPr b="0" i="0" sz="850" u="none" cap="none" strike="noStrike">
                <a:solidFill>
                  <a:schemeClr val="dk1"/>
                </a:solidFill>
                <a:latin typeface="Calibri"/>
                <a:ea typeface="Calibri"/>
                <a:cs typeface="Calibri"/>
                <a:sym typeface="Calibri"/>
              </a:defRPr>
            </a:lvl8pPr>
            <a:lvl9pPr indent="-228600" lvl="8" marL="4114800" marR="0" algn="l">
              <a:lnSpc>
                <a:spcPct val="90000"/>
              </a:lnSpc>
              <a:spcBef>
                <a:spcPts val="425"/>
              </a:spcBef>
              <a:spcAft>
                <a:spcPts val="0"/>
              </a:spcAft>
              <a:buClr>
                <a:schemeClr val="dk1"/>
              </a:buClr>
              <a:buSzPts val="867"/>
              <a:buFont typeface="Arial"/>
              <a:buNone/>
              <a:defRPr b="0" i="0" sz="850" u="none" cap="none" strike="noStrike">
                <a:solidFill>
                  <a:schemeClr val="dk1"/>
                </a:solidFill>
                <a:latin typeface="Calibri"/>
                <a:ea typeface="Calibri"/>
                <a:cs typeface="Calibri"/>
                <a:sym typeface="Calibri"/>
              </a:defRPr>
            </a:lvl9pPr>
          </a:lstStyle>
          <a:p/>
        </p:txBody>
      </p:sp>
      <p:sp>
        <p:nvSpPr>
          <p:cNvPr id="65" name="Google Shape;65;p15"/>
          <p:cNvSpPr txBox="1"/>
          <p:nvPr>
            <p:ph idx="10" type="dt"/>
          </p:nvPr>
        </p:nvSpPr>
        <p:spPr>
          <a:xfrm>
            <a:off x="534352" y="9322649"/>
            <a:ext cx="1748790" cy="535517"/>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6" name="Google Shape;66;p15"/>
          <p:cNvSpPr txBox="1"/>
          <p:nvPr>
            <p:ph idx="11" type="ftr"/>
          </p:nvPr>
        </p:nvSpPr>
        <p:spPr>
          <a:xfrm>
            <a:off x="2574608" y="9322649"/>
            <a:ext cx="2623185" cy="535517"/>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7" name="Google Shape;67;p15"/>
          <p:cNvSpPr txBox="1"/>
          <p:nvPr>
            <p:ph idx="12" type="sldNum"/>
          </p:nvPr>
        </p:nvSpPr>
        <p:spPr>
          <a:xfrm>
            <a:off x="5489257" y="9322649"/>
            <a:ext cx="1748790" cy="5355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6"/>
          <p:cNvSpPr txBox="1"/>
          <p:nvPr>
            <p:ph type="title"/>
          </p:nvPr>
        </p:nvSpPr>
        <p:spPr>
          <a:xfrm>
            <a:off x="534352" y="535518"/>
            <a:ext cx="6703695" cy="1944158"/>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3740"/>
              <a:buFont typeface="Calibri"/>
              <a:buNone/>
              <a:defRPr b="0" i="0" sz="374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6"/>
          <p:cNvSpPr txBox="1"/>
          <p:nvPr>
            <p:ph idx="1" type="body"/>
          </p:nvPr>
        </p:nvSpPr>
        <p:spPr>
          <a:xfrm>
            <a:off x="534352" y="2677583"/>
            <a:ext cx="6703695" cy="6381962"/>
          </a:xfrm>
          <a:prstGeom prst="rect">
            <a:avLst/>
          </a:prstGeom>
          <a:noFill/>
          <a:ln>
            <a:noFill/>
          </a:ln>
        </p:spPr>
        <p:txBody>
          <a:bodyPr anchorCtr="0" anchor="t" bIns="91425" lIns="91425" spcFirstLastPara="1" rIns="91425" wrap="square" tIns="91425">
            <a:noAutofit/>
          </a:bodyPr>
          <a:lstStyle>
            <a:lvl1pPr indent="-378460" lvl="0" marL="457200" marR="0" rtl="0" algn="l">
              <a:lnSpc>
                <a:spcPct val="90000"/>
              </a:lnSpc>
              <a:spcBef>
                <a:spcPts val="850"/>
              </a:spcBef>
              <a:spcAft>
                <a:spcPts val="0"/>
              </a:spcAft>
              <a:buClr>
                <a:schemeClr val="dk1"/>
              </a:buClr>
              <a:buSzPts val="2360"/>
              <a:buFont typeface="Arial"/>
              <a:buChar char="•"/>
              <a:defRPr b="0" i="0" sz="2380" u="none" cap="none" strike="noStrike">
                <a:solidFill>
                  <a:schemeClr val="dk1"/>
                </a:solidFill>
                <a:latin typeface="Calibri"/>
                <a:ea typeface="Calibri"/>
                <a:cs typeface="Calibri"/>
                <a:sym typeface="Calibri"/>
              </a:defRPr>
            </a:lvl1pPr>
            <a:lvl2pPr indent="-360743" lvl="1" marL="914400" marR="0" rtl="0" algn="l">
              <a:lnSpc>
                <a:spcPct val="90000"/>
              </a:lnSpc>
              <a:spcBef>
                <a:spcPts val="425"/>
              </a:spcBef>
              <a:spcAft>
                <a:spcPts val="0"/>
              </a:spcAft>
              <a:buClr>
                <a:schemeClr val="dk1"/>
              </a:buClr>
              <a:buSzPts val="2081"/>
              <a:buFont typeface="Arial"/>
              <a:buChar char="•"/>
              <a:defRPr b="0" i="0" sz="2040" u="none" cap="none" strike="noStrike">
                <a:solidFill>
                  <a:schemeClr val="dk1"/>
                </a:solidFill>
                <a:latin typeface="Calibri"/>
                <a:ea typeface="Calibri"/>
                <a:cs typeface="Calibri"/>
                <a:sym typeface="Calibri"/>
              </a:defRPr>
            </a:lvl2pPr>
            <a:lvl3pPr indent="-336550" lvl="2" marL="1371600" marR="0" rtl="0" algn="l">
              <a:lnSpc>
                <a:spcPct val="90000"/>
              </a:lnSpc>
              <a:spcBef>
                <a:spcPts val="425"/>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3pPr>
            <a:lvl4pPr indent="-327723" lvl="3" marL="1828800" marR="0" rtl="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4pPr>
            <a:lvl5pPr indent="-327723" lvl="4" marL="2286000" marR="0" rtl="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5pPr>
            <a:lvl6pPr indent="-327723" lvl="5" marL="2743200" marR="0" rtl="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6pPr>
            <a:lvl7pPr indent="-327723" lvl="6" marL="3200400" marR="0" rtl="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7pPr>
            <a:lvl8pPr indent="-327723" lvl="7" marL="3657600" marR="0" rtl="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8pPr>
            <a:lvl9pPr indent="-327723" lvl="8" marL="4114800" marR="0" rtl="0" algn="l">
              <a:lnSpc>
                <a:spcPct val="90000"/>
              </a:lnSpc>
              <a:spcBef>
                <a:spcPts val="425"/>
              </a:spcBef>
              <a:spcAft>
                <a:spcPts val="0"/>
              </a:spcAft>
              <a:buClr>
                <a:schemeClr val="dk1"/>
              </a:buClr>
              <a:buSzPts val="1561"/>
              <a:buFont typeface="Arial"/>
              <a:buChar char="•"/>
              <a:defRPr b="0" i="0" sz="1530" u="none" cap="none" strike="noStrike">
                <a:solidFill>
                  <a:schemeClr val="dk1"/>
                </a:solidFill>
                <a:latin typeface="Calibri"/>
                <a:ea typeface="Calibri"/>
                <a:cs typeface="Calibri"/>
                <a:sym typeface="Calibri"/>
              </a:defRPr>
            </a:lvl9pPr>
          </a:lstStyle>
          <a:p/>
        </p:txBody>
      </p:sp>
      <p:sp>
        <p:nvSpPr>
          <p:cNvPr id="8" name="Google Shape;8;p6"/>
          <p:cNvSpPr txBox="1"/>
          <p:nvPr>
            <p:ph idx="10" type="dt"/>
          </p:nvPr>
        </p:nvSpPr>
        <p:spPr>
          <a:xfrm>
            <a:off x="534352" y="9322649"/>
            <a:ext cx="1748790" cy="535517"/>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9" name="Google Shape;9;p6"/>
          <p:cNvSpPr txBox="1"/>
          <p:nvPr>
            <p:ph idx="11" type="ftr"/>
          </p:nvPr>
        </p:nvSpPr>
        <p:spPr>
          <a:xfrm>
            <a:off x="2574608" y="9322649"/>
            <a:ext cx="2623185" cy="535517"/>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020"/>
              <a:buFont typeface="Calibri"/>
              <a:buNone/>
              <a:defRPr b="0" i="0" sz="102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0" name="Google Shape;10;p6"/>
          <p:cNvSpPr txBox="1"/>
          <p:nvPr>
            <p:ph idx="12" type="sldNum"/>
          </p:nvPr>
        </p:nvSpPr>
        <p:spPr>
          <a:xfrm>
            <a:off x="5489257" y="9322649"/>
            <a:ext cx="1748790" cy="535517"/>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255"/>
              <a:buFont typeface="Calibri"/>
              <a:buNone/>
              <a:defRPr b="0" i="0" sz="10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20" Type="http://schemas.openxmlformats.org/officeDocument/2006/relationships/hyperlink" Target="mailto:weiler.meghan@gmail.com" TargetMode="External"/><Relationship Id="rId22" Type="http://schemas.openxmlformats.org/officeDocument/2006/relationships/hyperlink" Target="mailto:hagopiaz@gmail.com" TargetMode="External"/><Relationship Id="rId21" Type="http://schemas.openxmlformats.org/officeDocument/2006/relationships/hyperlink" Target="mailto:nbhensler@gmail.com" TargetMode="External"/><Relationship Id="rId24" Type="http://schemas.openxmlformats.org/officeDocument/2006/relationships/image" Target="../media/image7.jpg"/><Relationship Id="rId23"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4.png"/><Relationship Id="rId9" Type="http://schemas.openxmlformats.org/officeDocument/2006/relationships/hyperlink" Target="mailto:brittany.hammar1@gmail.com" TargetMode="External"/><Relationship Id="rId25" Type="http://schemas.openxmlformats.org/officeDocument/2006/relationships/image" Target="../media/image8.png"/><Relationship Id="rId5" Type="http://schemas.openxmlformats.org/officeDocument/2006/relationships/hyperlink" Target="mailto:alex.kazarian10@gmail.com" TargetMode="External"/><Relationship Id="rId6" Type="http://schemas.openxmlformats.org/officeDocument/2006/relationships/hyperlink" Target="mailto:amaroun14@gmail.com" TargetMode="External"/><Relationship Id="rId7" Type="http://schemas.openxmlformats.org/officeDocument/2006/relationships/hyperlink" Target="mailto:ben.price.g@gmail.com" TargetMode="External"/><Relationship Id="rId8" Type="http://schemas.openxmlformats.org/officeDocument/2006/relationships/hyperlink" Target="mailto:briannacole27@gmail.com" TargetMode="External"/><Relationship Id="rId11" Type="http://schemas.openxmlformats.org/officeDocument/2006/relationships/hyperlink" Target="mailto:dgrotz24@gmail.com" TargetMode="External"/><Relationship Id="rId10" Type="http://schemas.openxmlformats.org/officeDocument/2006/relationships/hyperlink" Target="mailto:carleylhayes@gmail.com" TargetMode="External"/><Relationship Id="rId13" Type="http://schemas.openxmlformats.org/officeDocument/2006/relationships/hyperlink" Target="mailto:dseng90@gmail.com" TargetMode="External"/><Relationship Id="rId12" Type="http://schemas.openxmlformats.org/officeDocument/2006/relationships/hyperlink" Target="mailto:david@lombardos.com" TargetMode="External"/><Relationship Id="rId15" Type="http://schemas.openxmlformats.org/officeDocument/2006/relationships/hyperlink" Target="mailto:jeffsayman@gmail.com" TargetMode="External"/><Relationship Id="rId14" Type="http://schemas.openxmlformats.org/officeDocument/2006/relationships/hyperlink" Target="mailto:lerekdo@gmail.com" TargetMode="External"/><Relationship Id="rId17" Type="http://schemas.openxmlformats.org/officeDocument/2006/relationships/hyperlink" Target="mailto:calvo.kristen@gmail.com" TargetMode="External"/><Relationship Id="rId16" Type="http://schemas.openxmlformats.org/officeDocument/2006/relationships/hyperlink" Target="mailto:calvo.kristen@gmail.com" TargetMode="External"/><Relationship Id="rId19" Type="http://schemas.openxmlformats.org/officeDocument/2006/relationships/hyperlink" Target="mailto:madelyn.maroun@gmail.com" TargetMode="External"/><Relationship Id="rId18" Type="http://schemas.openxmlformats.org/officeDocument/2006/relationships/hyperlink" Target="mailto:mhhoban1@gmail.com"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
          <p:cNvSpPr/>
          <p:nvPr/>
        </p:nvSpPr>
        <p:spPr>
          <a:xfrm>
            <a:off x="278295" y="278295"/>
            <a:ext cx="7222500" cy="9515100"/>
          </a:xfrm>
          <a:prstGeom prst="rect">
            <a:avLst/>
          </a:prstGeom>
          <a:noFill/>
          <a:ln cap="flat" cmpd="sng" w="2857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5" name="Google Shape;85;p1"/>
          <p:cNvSpPr/>
          <p:nvPr/>
        </p:nvSpPr>
        <p:spPr>
          <a:xfrm>
            <a:off x="689112" y="6787278"/>
            <a:ext cx="6400800" cy="258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Arial"/>
              <a:buNone/>
            </a:pPr>
            <a:r>
              <a:rPr b="0" i="0" lang="en-US" sz="1800" u="none" cap="none" strike="noStrike">
                <a:solidFill>
                  <a:schemeClr val="dk1"/>
                </a:solidFill>
                <a:latin typeface="Arial"/>
                <a:ea typeface="Arial"/>
                <a:cs typeface="Arial"/>
                <a:sym typeface="Arial"/>
              </a:rPr>
              <a:t>Since its founding in 1947, Dana-Farber has been committed to providing adults and children with cancer with the best treatment available today while developing tomorrow's cures through cutting-edge research.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50"/>
              <a:buFont typeface="Arial"/>
              <a:buNone/>
            </a:pPr>
            <a:r>
              <a:rPr b="0" i="0" lang="en-US" sz="1800" u="none" cap="none" strike="noStrike">
                <a:solidFill>
                  <a:schemeClr val="dk1"/>
                </a:solidFill>
                <a:latin typeface="Arial"/>
                <a:ea typeface="Arial"/>
                <a:cs typeface="Arial"/>
                <a:sym typeface="Arial"/>
              </a:rPr>
              <a:t>Their equal commitment to research and patient care is unique among cancer centers and results in an extraordinary level of collaboration between our scientists and clinicians, speeding the translation of laboratory discoveries into lifesaving treatments for patients all over the world.</a:t>
            </a:r>
            <a:endParaRPr b="0" i="0" sz="1400" u="none" cap="none" strike="noStrike">
              <a:solidFill>
                <a:srgbClr val="000000"/>
              </a:solidFill>
              <a:latin typeface="Arial"/>
              <a:ea typeface="Arial"/>
              <a:cs typeface="Arial"/>
              <a:sym typeface="Arial"/>
            </a:endParaRPr>
          </a:p>
        </p:txBody>
      </p:sp>
      <p:pic>
        <p:nvPicPr>
          <p:cNvPr id="86" name="Google Shape;86;p1"/>
          <p:cNvPicPr preferRelativeResize="0"/>
          <p:nvPr/>
        </p:nvPicPr>
        <p:blipFill rotWithShape="1">
          <a:blip r:embed="rId3">
            <a:alphaModFix/>
          </a:blip>
          <a:srcRect b="6630" l="0" r="0" t="4606"/>
          <a:stretch/>
        </p:blipFill>
        <p:spPr>
          <a:xfrm>
            <a:off x="278300" y="278300"/>
            <a:ext cx="7222501" cy="6408773"/>
          </a:xfrm>
          <a:prstGeom prst="rect">
            <a:avLst/>
          </a:prstGeom>
          <a:noFill/>
          <a:ln>
            <a:noFill/>
          </a:ln>
        </p:spPr>
      </p:pic>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2"/>
          <p:cNvSpPr/>
          <p:nvPr/>
        </p:nvSpPr>
        <p:spPr>
          <a:xfrm>
            <a:off x="278295" y="278295"/>
            <a:ext cx="7222434" cy="9515060"/>
          </a:xfrm>
          <a:prstGeom prst="rect">
            <a:avLst/>
          </a:prstGeom>
          <a:noFill/>
          <a:ln cap="flat" cmpd="sng" w="2857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 name="Google Shape;92;p2"/>
          <p:cNvSpPr/>
          <p:nvPr/>
        </p:nvSpPr>
        <p:spPr>
          <a:xfrm>
            <a:off x="516835" y="898886"/>
            <a:ext cx="6740128" cy="161582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75"/>
              <a:buFont typeface="Calibri"/>
              <a:buNone/>
            </a:pPr>
            <a:r>
              <a:rPr b="0" i="0" lang="en-US" sz="1100" u="none" cap="none" strike="noStrike">
                <a:solidFill>
                  <a:schemeClr val="dk1"/>
                </a:solidFill>
                <a:latin typeface="Calibri"/>
                <a:ea typeface="Calibri"/>
                <a:cs typeface="Calibri"/>
                <a:sym typeface="Calibri"/>
              </a:rPr>
              <a:t>Starting in the Fall of 2014, the Fall Formal Fundraiser in Boston has established itself as an exciting event for local young professionals to come together in support of a great cause.  With over $420,000 in funds donated to Dana-Farber Cancer Institute over the past four years, the 6</a:t>
            </a:r>
            <a:r>
              <a:rPr b="0" baseline="30000" i="0" lang="en-US" sz="1100" u="none" cap="none" strike="noStrike">
                <a:solidFill>
                  <a:schemeClr val="dk1"/>
                </a:solidFill>
                <a:latin typeface="Calibri"/>
                <a:ea typeface="Calibri"/>
                <a:cs typeface="Calibri"/>
                <a:sym typeface="Calibri"/>
              </a:rPr>
              <a:t>th</a:t>
            </a:r>
            <a:r>
              <a:rPr b="0" i="0" lang="en-US" sz="1100" u="none" cap="none" strike="noStrike">
                <a:solidFill>
                  <a:schemeClr val="dk1"/>
                </a:solidFill>
                <a:latin typeface="Calibri"/>
                <a:ea typeface="Calibri"/>
                <a:cs typeface="Calibri"/>
                <a:sym typeface="Calibri"/>
              </a:rPr>
              <a:t> Annual Fall Formal aims to donate another $150,000 in 2019, but we need your help!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5"/>
              <a:buFont typeface="Calibri"/>
              <a:buNone/>
            </a:pPr>
            <a:r>
              <a:rPr b="1" i="1" lang="en-US" sz="1100" u="none" cap="none" strike="noStrike">
                <a:solidFill>
                  <a:schemeClr val="dk1"/>
                </a:solidFill>
                <a:latin typeface="Calibri"/>
                <a:ea typeface="Calibri"/>
                <a:cs typeface="Calibri"/>
                <a:sym typeface="Calibri"/>
              </a:rPr>
              <a:t>Your company has a unique opportunity to impact the fight against cancer by supporting the </a:t>
            </a:r>
            <a:r>
              <a:rPr b="1" i="1" lang="en-US" sz="1100">
                <a:solidFill>
                  <a:schemeClr val="dk1"/>
                </a:solidFill>
                <a:latin typeface="Calibri"/>
                <a:ea typeface="Calibri"/>
                <a:cs typeface="Calibri"/>
                <a:sym typeface="Calibri"/>
              </a:rPr>
              <a:t>6</a:t>
            </a:r>
            <a:r>
              <a:rPr b="1" baseline="30000" i="1" lang="en-US" sz="1100" u="none" cap="none" strike="noStrike">
                <a:solidFill>
                  <a:schemeClr val="dk1"/>
                </a:solidFill>
                <a:latin typeface="Calibri"/>
                <a:ea typeface="Calibri"/>
                <a:cs typeface="Calibri"/>
                <a:sym typeface="Calibri"/>
              </a:rPr>
              <a:t>th</a:t>
            </a:r>
            <a:r>
              <a:rPr b="1" i="1" lang="en-US" sz="1100" u="none" cap="none" strike="noStrike">
                <a:solidFill>
                  <a:schemeClr val="dk1"/>
                </a:solidFill>
                <a:latin typeface="Calibri"/>
                <a:ea typeface="Calibri"/>
                <a:cs typeface="Calibri"/>
                <a:sym typeface="Calibri"/>
              </a:rPr>
              <a:t> Annual Fall Formal, benefitting Dana-Farber Cancer Institute.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1"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Calibri"/>
              <a:ea typeface="Calibri"/>
              <a:cs typeface="Calibri"/>
              <a:sym typeface="Calibri"/>
            </a:endParaRPr>
          </a:p>
        </p:txBody>
      </p:sp>
      <p:pic>
        <p:nvPicPr>
          <p:cNvPr id="93" name="Google Shape;93;p2"/>
          <p:cNvPicPr preferRelativeResize="0"/>
          <p:nvPr/>
        </p:nvPicPr>
        <p:blipFill rotWithShape="1">
          <a:blip r:embed="rId3">
            <a:alphaModFix/>
          </a:blip>
          <a:srcRect b="17073" l="8458" r="5051" t="34988"/>
          <a:stretch/>
        </p:blipFill>
        <p:spPr>
          <a:xfrm>
            <a:off x="467837" y="432402"/>
            <a:ext cx="1832191" cy="410276"/>
          </a:xfrm>
          <a:prstGeom prst="rect">
            <a:avLst/>
          </a:prstGeom>
          <a:noFill/>
          <a:ln>
            <a:noFill/>
          </a:ln>
        </p:spPr>
      </p:pic>
      <p:sp>
        <p:nvSpPr>
          <p:cNvPr id="94" name="Google Shape;94;p2"/>
          <p:cNvSpPr txBox="1"/>
          <p:nvPr/>
        </p:nvSpPr>
        <p:spPr>
          <a:xfrm>
            <a:off x="360913" y="8242413"/>
            <a:ext cx="7010400" cy="172354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100"/>
              <a:buFont typeface="Noto Sans Symbols"/>
              <a:buNone/>
            </a:pPr>
            <a:r>
              <a:t/>
            </a:r>
            <a:endParaRPr b="0" i="0" sz="1100" u="none" cap="none" strike="noStrike">
              <a:solidFill>
                <a:schemeClr val="dk1"/>
              </a:solidFill>
              <a:latin typeface="Calibri"/>
              <a:ea typeface="Calibri"/>
              <a:cs typeface="Calibri"/>
              <a:sym typeface="Calibri"/>
            </a:endParaRPr>
          </a:p>
          <a:p>
            <a:pPr indent="0" lvl="1" marL="457200" marR="0" rtl="0" algn="l">
              <a:lnSpc>
                <a:spcPct val="100000"/>
              </a:lnSpc>
              <a:spcBef>
                <a:spcPts val="0"/>
              </a:spcBef>
              <a:spcAft>
                <a:spcPts val="0"/>
              </a:spcAft>
              <a:buClr>
                <a:schemeClr val="dk1"/>
              </a:buClr>
              <a:buSzPts val="275"/>
              <a:buFont typeface="Calibri"/>
              <a:buNone/>
            </a:pPr>
            <a:r>
              <a:rPr b="0" i="0" lang="en-US" sz="11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chemeClr val="dk1"/>
              </a:buClr>
              <a:buSzPts val="350"/>
              <a:buFont typeface="Calibri"/>
              <a:buNone/>
            </a:pPr>
            <a:r>
              <a:rPr b="0" i="0" lang="en-US" sz="1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400"/>
              <a:buFont typeface="Noto Sans Symbols"/>
              <a:buChar char="❑"/>
            </a:pPr>
            <a:r>
              <a:rPr b="1" i="0" lang="en-US" sz="1400" u="none" cap="none" strike="noStrike">
                <a:solidFill>
                  <a:schemeClr val="dk1"/>
                </a:solidFill>
                <a:latin typeface="Calibri"/>
                <a:ea typeface="Calibri"/>
                <a:cs typeface="Calibri"/>
                <a:sym typeface="Calibri"/>
              </a:rPr>
              <a:t>Bronze Sponsor                                                      			          </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Calibri"/>
                <a:ea typeface="Calibri"/>
                <a:cs typeface="Calibri"/>
                <a:sym typeface="Calibri"/>
              </a:rPr>
              <a:t>Recognition on Fall Formal website (text listing)</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1" i="0" lang="en-US" sz="1100" u="none" cap="none" strike="noStrike">
                <a:solidFill>
                  <a:schemeClr val="dk1"/>
                </a:solidFill>
                <a:latin typeface="Calibri"/>
                <a:ea typeface="Calibri"/>
                <a:cs typeface="Calibri"/>
                <a:sym typeface="Calibri"/>
              </a:rPr>
              <a:t>1 </a:t>
            </a:r>
            <a:r>
              <a:rPr b="0" i="0" lang="en-US" sz="1100" u="none" cap="none" strike="noStrike">
                <a:solidFill>
                  <a:schemeClr val="dk1"/>
                </a:solidFill>
                <a:latin typeface="Calibri"/>
                <a:ea typeface="Calibri"/>
                <a:cs typeface="Calibri"/>
                <a:sym typeface="Calibri"/>
              </a:rPr>
              <a:t>complimentary tickets to the Fall Formal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5" name="Google Shape;95;p2"/>
          <p:cNvSpPr/>
          <p:nvPr/>
        </p:nvSpPr>
        <p:spPr>
          <a:xfrm>
            <a:off x="2652175" y="2216540"/>
            <a:ext cx="2468048" cy="3385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
              <a:buFont typeface="Calibri"/>
              <a:buNone/>
            </a:pPr>
            <a:r>
              <a:rPr b="1" i="0" lang="en-US" sz="1600" u="sng" cap="none" strike="noStrike">
                <a:solidFill>
                  <a:schemeClr val="dk1"/>
                </a:solidFill>
                <a:latin typeface="Calibri"/>
                <a:ea typeface="Calibri"/>
                <a:cs typeface="Calibri"/>
                <a:sym typeface="Calibri"/>
              </a:rPr>
              <a:t>Sponsorship Opportunities</a:t>
            </a:r>
            <a:endParaRPr b="0" i="0" sz="1400" u="none" cap="none" strike="noStrike">
              <a:solidFill>
                <a:srgbClr val="000000"/>
              </a:solidFill>
              <a:latin typeface="Arial"/>
              <a:ea typeface="Arial"/>
              <a:cs typeface="Arial"/>
              <a:sym typeface="Arial"/>
            </a:endParaRPr>
          </a:p>
        </p:txBody>
      </p:sp>
      <p:sp>
        <p:nvSpPr>
          <p:cNvPr id="96" name="Google Shape;96;p2"/>
          <p:cNvSpPr txBox="1"/>
          <p:nvPr/>
        </p:nvSpPr>
        <p:spPr>
          <a:xfrm>
            <a:off x="357882" y="2544458"/>
            <a:ext cx="6789125" cy="2139047"/>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400"/>
              <a:buFont typeface="Noto Sans Symbols"/>
              <a:buChar char="❑"/>
            </a:pPr>
            <a:r>
              <a:rPr b="1" i="0" lang="en-US" sz="1400" u="none" cap="none" strike="noStrike">
                <a:solidFill>
                  <a:schemeClr val="dk1"/>
                </a:solidFill>
                <a:latin typeface="Calibri"/>
                <a:ea typeface="Calibri"/>
                <a:cs typeface="Calibri"/>
                <a:sym typeface="Calibri"/>
              </a:rPr>
              <a:t> Title Sponsor                                                                   		</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Calibri"/>
                <a:ea typeface="Calibri"/>
                <a:cs typeface="Calibri"/>
                <a:sym typeface="Calibri"/>
              </a:rPr>
              <a:t>Exclusive recognition as the presenting sponsor on all event materials, and in the title of the event</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Calibri"/>
                <a:ea typeface="Calibri"/>
                <a:cs typeface="Calibri"/>
                <a:sym typeface="Calibri"/>
              </a:rPr>
              <a:t>Recognition in all Fall Formal online materials including Fall Formal Website, Eventbrite, Facebook page (includes logo and text listing)</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Calibri"/>
                <a:ea typeface="Calibri"/>
                <a:cs typeface="Calibri"/>
                <a:sym typeface="Calibri"/>
              </a:rPr>
              <a:t>Acknowledgement as Title Sponsor in all email communications with attendees (logo and text listing)</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Calibri"/>
                <a:ea typeface="Calibri"/>
                <a:cs typeface="Calibri"/>
                <a:sym typeface="Calibri"/>
              </a:rPr>
              <a:t>Representation on photo backdrop (logo)</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Calibri"/>
                <a:ea typeface="Calibri"/>
                <a:cs typeface="Calibri"/>
                <a:sym typeface="Calibri"/>
              </a:rPr>
              <a:t>Representation in venue banners</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Calibri"/>
                <a:ea typeface="Calibri"/>
                <a:cs typeface="Calibri"/>
                <a:sym typeface="Calibri"/>
              </a:rPr>
              <a:t>Recognition on digital display screen throughout venue for the event’s raffle</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Calibri"/>
                <a:ea typeface="Calibri"/>
                <a:cs typeface="Calibri"/>
                <a:sym typeface="Calibri"/>
              </a:rPr>
              <a:t>Acknowledgment as presenting sponsor during mid-event announcement</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1" i="0" lang="en-US" sz="1100" u="none" cap="none" strike="noStrike">
                <a:solidFill>
                  <a:schemeClr val="dk1"/>
                </a:solidFill>
                <a:latin typeface="Calibri"/>
                <a:ea typeface="Calibri"/>
                <a:cs typeface="Calibri"/>
                <a:sym typeface="Calibri"/>
              </a:rPr>
              <a:t>15 </a:t>
            </a:r>
            <a:r>
              <a:rPr b="0" i="0" lang="en-US" sz="1100" u="none" cap="none" strike="noStrike">
                <a:solidFill>
                  <a:schemeClr val="dk1"/>
                </a:solidFill>
                <a:latin typeface="Calibri"/>
                <a:ea typeface="Calibri"/>
                <a:cs typeface="Calibri"/>
                <a:sym typeface="Calibri"/>
              </a:rPr>
              <a:t>complimentary tickets to the Fall Formal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 name="Google Shape;97;p2"/>
          <p:cNvSpPr txBox="1"/>
          <p:nvPr/>
        </p:nvSpPr>
        <p:spPr>
          <a:xfrm>
            <a:off x="353531" y="4133287"/>
            <a:ext cx="7222434" cy="2015935"/>
          </a:xfrm>
          <a:prstGeom prst="rect">
            <a:avLst/>
          </a:prstGeom>
          <a:noFill/>
          <a:ln>
            <a:noFill/>
          </a:ln>
        </p:spPr>
        <p:txBody>
          <a:bodyPr anchorCtr="0" anchor="t" bIns="45700" lIns="91425" spcFirstLastPara="1" rIns="91425" wrap="square" tIns="45700">
            <a:noAutofit/>
          </a:bodyPr>
          <a:lstStyle/>
          <a:p>
            <a:pPr indent="0" lvl="1"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400"/>
              <a:buFont typeface="Noto Sans Symbols"/>
              <a:buChar char="❑"/>
            </a:pPr>
            <a:r>
              <a:rPr b="1" i="0" lang="en-US" sz="1400" u="none" cap="none" strike="noStrike">
                <a:solidFill>
                  <a:schemeClr val="dk1"/>
                </a:solidFill>
                <a:latin typeface="Calibri"/>
                <a:ea typeface="Calibri"/>
                <a:cs typeface="Calibri"/>
                <a:sym typeface="Calibri"/>
              </a:rPr>
              <a:t>Corporate Sponsor</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Calibri"/>
                <a:ea typeface="Calibri"/>
                <a:cs typeface="Calibri"/>
                <a:sym typeface="Calibri"/>
              </a:rPr>
              <a:t>Recognition in all Fall Formal Online materials including Fall Formal Website, Eventbrite, Facebook page (includes logo and text listing)</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Calibri"/>
                <a:ea typeface="Calibri"/>
                <a:cs typeface="Calibri"/>
                <a:sym typeface="Calibri"/>
              </a:rPr>
              <a:t>Acknowledgement in all email communications with attendees (logo and text listing)</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Calibri"/>
                <a:ea typeface="Calibri"/>
                <a:cs typeface="Calibri"/>
                <a:sym typeface="Calibri"/>
              </a:rPr>
              <a:t>Representation on photo backdrop (logo)</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Calibri"/>
                <a:ea typeface="Calibri"/>
                <a:cs typeface="Calibri"/>
                <a:sym typeface="Calibri"/>
              </a:rPr>
              <a:t>Representation in venue banners</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Calibri"/>
                <a:ea typeface="Calibri"/>
                <a:cs typeface="Calibri"/>
                <a:sym typeface="Calibri"/>
              </a:rPr>
              <a:t>Recognition on digital display screen throughout venue for the event’s raffle</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1" i="0" lang="en-US" sz="1100" u="none" cap="none" strike="noStrike">
                <a:solidFill>
                  <a:schemeClr val="dk1"/>
                </a:solidFill>
                <a:latin typeface="Calibri"/>
                <a:ea typeface="Calibri"/>
                <a:cs typeface="Calibri"/>
                <a:sym typeface="Calibri"/>
              </a:rPr>
              <a:t>10 </a:t>
            </a:r>
            <a:r>
              <a:rPr b="0" i="0" lang="en-US" sz="1100" u="none" cap="none" strike="noStrike">
                <a:solidFill>
                  <a:schemeClr val="dk1"/>
                </a:solidFill>
                <a:latin typeface="Calibri"/>
                <a:ea typeface="Calibri"/>
                <a:cs typeface="Calibri"/>
                <a:sym typeface="Calibri"/>
              </a:rPr>
              <a:t>complimentary tickets to the Fall Formal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8" name="Google Shape;98;p2"/>
          <p:cNvSpPr txBox="1"/>
          <p:nvPr/>
        </p:nvSpPr>
        <p:spPr>
          <a:xfrm>
            <a:off x="353529" y="5644301"/>
            <a:ext cx="6978667" cy="1661993"/>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000"/>
              <a:buFont typeface="Noto Sans Symbols"/>
              <a:buNone/>
            </a:pPr>
            <a:r>
              <a:t/>
            </a:r>
            <a:endParaRPr b="0" i="0" sz="20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400"/>
              <a:buFont typeface="Noto Sans Symbols"/>
              <a:buChar char="❑"/>
            </a:pPr>
            <a:r>
              <a:rPr b="1" i="0" lang="en-US" sz="1400" u="none" cap="none" strike="noStrike">
                <a:solidFill>
                  <a:schemeClr val="dk1"/>
                </a:solidFill>
                <a:latin typeface="Calibri"/>
                <a:ea typeface="Calibri"/>
                <a:cs typeface="Calibri"/>
                <a:sym typeface="Calibri"/>
              </a:rPr>
              <a:t>Platinum Sponsor                                             			          </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Calibri"/>
                <a:ea typeface="Calibri"/>
                <a:cs typeface="Calibri"/>
                <a:sym typeface="Calibri"/>
              </a:rPr>
              <a:t>Acknowledgement as sponsor for the event’s DJ/band and Open Bar Service</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Calibri"/>
                <a:ea typeface="Calibri"/>
                <a:cs typeface="Calibri"/>
                <a:sym typeface="Calibri"/>
              </a:rPr>
              <a:t>Recognition on Fall Formal website (text listing)</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Calibri"/>
                <a:ea typeface="Calibri"/>
                <a:cs typeface="Calibri"/>
                <a:sym typeface="Calibri"/>
              </a:rPr>
              <a:t>Acknowledgement in all email communications with attendees</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Calibri"/>
                <a:ea typeface="Calibri"/>
                <a:cs typeface="Calibri"/>
                <a:sym typeface="Calibri"/>
              </a:rPr>
              <a:t>Representation on photo backdrop (logo)</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Calibri"/>
                <a:ea typeface="Calibri"/>
                <a:cs typeface="Calibri"/>
                <a:sym typeface="Calibri"/>
              </a:rPr>
              <a:t>Recognition on digital display screen throughout venue for the event’s raffle</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1" i="0" lang="en-US" sz="1100" u="none" cap="none" strike="noStrike">
                <a:solidFill>
                  <a:schemeClr val="dk1"/>
                </a:solidFill>
                <a:latin typeface="Calibri"/>
                <a:ea typeface="Calibri"/>
                <a:cs typeface="Calibri"/>
                <a:sym typeface="Calibri"/>
              </a:rPr>
              <a:t>5 </a:t>
            </a:r>
            <a:r>
              <a:rPr b="0" i="0" lang="en-US" sz="1100" u="none" cap="none" strike="noStrike">
                <a:solidFill>
                  <a:schemeClr val="dk1"/>
                </a:solidFill>
                <a:latin typeface="Calibri"/>
                <a:ea typeface="Calibri"/>
                <a:cs typeface="Calibri"/>
                <a:sym typeface="Calibri"/>
              </a:rPr>
              <a:t>complimentary tickets to the Fall Formal</a:t>
            </a:r>
            <a:endParaRPr b="0" i="0" sz="1400" u="none" cap="none" strike="noStrike">
              <a:solidFill>
                <a:srgbClr val="000000"/>
              </a:solidFill>
              <a:latin typeface="Arial"/>
              <a:ea typeface="Arial"/>
              <a:cs typeface="Arial"/>
              <a:sym typeface="Arial"/>
            </a:endParaRPr>
          </a:p>
        </p:txBody>
      </p:sp>
      <p:sp>
        <p:nvSpPr>
          <p:cNvPr id="99" name="Google Shape;99;p2"/>
          <p:cNvSpPr txBox="1"/>
          <p:nvPr/>
        </p:nvSpPr>
        <p:spPr>
          <a:xfrm>
            <a:off x="353529" y="7318190"/>
            <a:ext cx="7025171" cy="1123383"/>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600"/>
              <a:buFont typeface="Noto Sans Symbols"/>
              <a:buChar char="❑"/>
            </a:pPr>
            <a:r>
              <a:rPr b="1" i="0" lang="en-US" sz="1400" u="none" cap="none" strike="noStrike">
                <a:solidFill>
                  <a:schemeClr val="dk1"/>
                </a:solidFill>
                <a:latin typeface="Calibri"/>
                <a:ea typeface="Calibri"/>
                <a:cs typeface="Calibri"/>
                <a:sym typeface="Calibri"/>
              </a:rPr>
              <a:t>Gold </a:t>
            </a:r>
            <a:r>
              <a:rPr b="1" i="0" lang="en-US" sz="1600" u="none" cap="none" strike="noStrike">
                <a:solidFill>
                  <a:schemeClr val="dk1"/>
                </a:solidFill>
                <a:latin typeface="Calibri"/>
                <a:ea typeface="Calibri"/>
                <a:cs typeface="Calibri"/>
                <a:sym typeface="Calibri"/>
              </a:rPr>
              <a:t>Sponsor                                                      		</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Calibri"/>
                <a:ea typeface="Calibri"/>
                <a:cs typeface="Calibri"/>
                <a:sym typeface="Calibri"/>
              </a:rPr>
              <a:t>Recognition on Fall Formal website (text listing)</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Calibri"/>
                <a:ea typeface="Calibri"/>
                <a:cs typeface="Calibri"/>
                <a:sym typeface="Calibri"/>
              </a:rPr>
              <a:t>Acknowledgement in all email communications with attendees</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1" i="0" lang="en-US" sz="1100" u="none" cap="none" strike="noStrike">
                <a:solidFill>
                  <a:schemeClr val="dk1"/>
                </a:solidFill>
                <a:latin typeface="Calibri"/>
                <a:ea typeface="Calibri"/>
                <a:cs typeface="Calibri"/>
                <a:sym typeface="Calibri"/>
              </a:rPr>
              <a:t>3 </a:t>
            </a:r>
            <a:r>
              <a:rPr b="0" i="0" lang="en-US" sz="1100" u="none" cap="none" strike="noStrike">
                <a:solidFill>
                  <a:schemeClr val="dk1"/>
                </a:solidFill>
                <a:latin typeface="Calibri"/>
                <a:ea typeface="Calibri"/>
                <a:cs typeface="Calibri"/>
                <a:sym typeface="Calibri"/>
              </a:rPr>
              <a:t>complimentary tickets to the Fall Formal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0" name="Google Shape;100;p2"/>
          <p:cNvSpPr txBox="1"/>
          <p:nvPr/>
        </p:nvSpPr>
        <p:spPr>
          <a:xfrm>
            <a:off x="359319" y="7925020"/>
            <a:ext cx="7222434" cy="98488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400"/>
              <a:buFont typeface="Noto Sans Symbols"/>
              <a:buChar char="❑"/>
            </a:pPr>
            <a:r>
              <a:rPr b="1" i="0" lang="en-US" sz="1400" u="none" cap="none" strike="noStrike">
                <a:solidFill>
                  <a:schemeClr val="dk1"/>
                </a:solidFill>
                <a:latin typeface="Calibri"/>
                <a:ea typeface="Calibri"/>
                <a:cs typeface="Calibri"/>
                <a:sym typeface="Calibri"/>
              </a:rPr>
              <a:t>Silver Sponsor</a:t>
            </a:r>
            <a:r>
              <a:rPr b="0" i="0" lang="en-US" sz="1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0" i="0" lang="en-US" sz="1100" u="none" cap="none" strike="noStrike">
                <a:solidFill>
                  <a:schemeClr val="dk1"/>
                </a:solidFill>
                <a:latin typeface="Calibri"/>
                <a:ea typeface="Calibri"/>
                <a:cs typeface="Calibri"/>
                <a:sym typeface="Calibri"/>
              </a:rPr>
              <a:t>Recognition on Fall Formal website (text listing)</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1100"/>
              <a:buFont typeface="Arial"/>
              <a:buChar char="•"/>
            </a:pPr>
            <a:r>
              <a:rPr b="1" i="0" lang="en-US" sz="1100" u="none" cap="none" strike="noStrike">
                <a:solidFill>
                  <a:schemeClr val="dk1"/>
                </a:solidFill>
                <a:latin typeface="Calibri"/>
                <a:ea typeface="Calibri"/>
                <a:cs typeface="Calibri"/>
                <a:sym typeface="Calibri"/>
              </a:rPr>
              <a:t>2 </a:t>
            </a:r>
            <a:r>
              <a:rPr b="0" i="0" lang="en-US" sz="1100" u="none" cap="none" strike="noStrike">
                <a:solidFill>
                  <a:schemeClr val="dk1"/>
                </a:solidFill>
                <a:latin typeface="Calibri"/>
                <a:ea typeface="Calibri"/>
                <a:cs typeface="Calibri"/>
                <a:sym typeface="Calibri"/>
              </a:rPr>
              <a:t>complimentary tickets to the Fall Formal</a:t>
            </a:r>
            <a:endParaRPr b="0" i="0" sz="1400" u="none" cap="none" strike="noStrike">
              <a:solidFill>
                <a:srgbClr val="000000"/>
              </a:solidFill>
              <a:latin typeface="Arial"/>
              <a:ea typeface="Arial"/>
              <a:cs typeface="Arial"/>
              <a:sym typeface="Arial"/>
            </a:endParaRPr>
          </a:p>
        </p:txBody>
      </p:sp>
      <p:sp>
        <p:nvSpPr>
          <p:cNvPr id="101" name="Google Shape;101;p2"/>
          <p:cNvSpPr/>
          <p:nvPr/>
        </p:nvSpPr>
        <p:spPr>
          <a:xfrm>
            <a:off x="6234176" y="2537573"/>
            <a:ext cx="388620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Calibri"/>
              <a:buNone/>
            </a:pPr>
            <a:r>
              <a:rPr b="1" i="0" lang="en-US" sz="1600" u="none" cap="none" strike="noStrike">
                <a:solidFill>
                  <a:schemeClr val="dk1"/>
                </a:solidFill>
                <a:latin typeface="Calibri"/>
                <a:ea typeface="Calibri"/>
                <a:cs typeface="Calibri"/>
                <a:sym typeface="Calibri"/>
              </a:rPr>
              <a:t>$25,000</a:t>
            </a:r>
            <a:endParaRPr b="0" i="0" sz="1400" u="none" cap="none" strike="noStrike">
              <a:solidFill>
                <a:srgbClr val="000000"/>
              </a:solidFill>
              <a:latin typeface="Arial"/>
              <a:ea typeface="Arial"/>
              <a:cs typeface="Arial"/>
              <a:sym typeface="Arial"/>
            </a:endParaRPr>
          </a:p>
        </p:txBody>
      </p:sp>
      <p:sp>
        <p:nvSpPr>
          <p:cNvPr id="102" name="Google Shape;102;p2"/>
          <p:cNvSpPr/>
          <p:nvPr/>
        </p:nvSpPr>
        <p:spPr>
          <a:xfrm>
            <a:off x="6233623" y="4346123"/>
            <a:ext cx="388620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Calibri"/>
              <a:buNone/>
            </a:pPr>
            <a:r>
              <a:rPr b="1" i="0" lang="en-US" sz="1600" u="none" cap="none" strike="noStrike">
                <a:solidFill>
                  <a:schemeClr val="dk1"/>
                </a:solidFill>
                <a:latin typeface="Calibri"/>
                <a:ea typeface="Calibri"/>
                <a:cs typeface="Calibri"/>
                <a:sym typeface="Calibri"/>
              </a:rPr>
              <a:t>$10,000</a:t>
            </a:r>
            <a:endParaRPr b="0" i="0" sz="1400" u="none" cap="none" strike="noStrike">
              <a:solidFill>
                <a:srgbClr val="000000"/>
              </a:solidFill>
              <a:latin typeface="Arial"/>
              <a:ea typeface="Arial"/>
              <a:cs typeface="Arial"/>
              <a:sym typeface="Arial"/>
            </a:endParaRPr>
          </a:p>
        </p:txBody>
      </p:sp>
      <p:sp>
        <p:nvSpPr>
          <p:cNvPr id="103" name="Google Shape;103;p2"/>
          <p:cNvSpPr/>
          <p:nvPr/>
        </p:nvSpPr>
        <p:spPr>
          <a:xfrm>
            <a:off x="6233623" y="5941351"/>
            <a:ext cx="388620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Calibri"/>
              <a:buNone/>
            </a:pPr>
            <a:r>
              <a:rPr b="1" i="0" lang="en-US" sz="1600" u="none" cap="none" strike="noStrike">
                <a:solidFill>
                  <a:schemeClr val="dk1"/>
                </a:solidFill>
                <a:latin typeface="Calibri"/>
                <a:ea typeface="Calibri"/>
                <a:cs typeface="Calibri"/>
                <a:sym typeface="Calibri"/>
              </a:rPr>
              <a:t>$5,000</a:t>
            </a:r>
            <a:endParaRPr b="0" i="0" sz="1400" u="none" cap="none" strike="noStrike">
              <a:solidFill>
                <a:srgbClr val="000000"/>
              </a:solidFill>
              <a:latin typeface="Arial"/>
              <a:ea typeface="Arial"/>
              <a:cs typeface="Arial"/>
              <a:sym typeface="Arial"/>
            </a:endParaRPr>
          </a:p>
        </p:txBody>
      </p:sp>
      <p:sp>
        <p:nvSpPr>
          <p:cNvPr id="104" name="Google Shape;104;p2"/>
          <p:cNvSpPr/>
          <p:nvPr/>
        </p:nvSpPr>
        <p:spPr>
          <a:xfrm>
            <a:off x="6234698" y="7284842"/>
            <a:ext cx="388620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Calibri"/>
              <a:buNone/>
            </a:pPr>
            <a:r>
              <a:rPr b="1" i="0" lang="en-US" sz="1600" u="none" cap="none" strike="noStrike">
                <a:solidFill>
                  <a:schemeClr val="dk1"/>
                </a:solidFill>
                <a:latin typeface="Calibri"/>
                <a:ea typeface="Calibri"/>
                <a:cs typeface="Calibri"/>
                <a:sym typeface="Calibri"/>
              </a:rPr>
              <a:t>$2,500</a:t>
            </a:r>
            <a:endParaRPr b="0" i="0" sz="1400" u="none" cap="none" strike="noStrike">
              <a:solidFill>
                <a:srgbClr val="000000"/>
              </a:solidFill>
              <a:latin typeface="Arial"/>
              <a:ea typeface="Arial"/>
              <a:cs typeface="Arial"/>
              <a:sym typeface="Arial"/>
            </a:endParaRPr>
          </a:p>
        </p:txBody>
      </p:sp>
      <p:sp>
        <p:nvSpPr>
          <p:cNvPr id="105" name="Google Shape;105;p2"/>
          <p:cNvSpPr/>
          <p:nvPr/>
        </p:nvSpPr>
        <p:spPr>
          <a:xfrm>
            <a:off x="6234698" y="8214482"/>
            <a:ext cx="388620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Calibri"/>
              <a:buNone/>
            </a:pPr>
            <a:r>
              <a:rPr b="1" i="0" lang="en-US" sz="1600" u="none" cap="none" strike="noStrike">
                <a:solidFill>
                  <a:schemeClr val="dk1"/>
                </a:solidFill>
                <a:latin typeface="Calibri"/>
                <a:ea typeface="Calibri"/>
                <a:cs typeface="Calibri"/>
                <a:sym typeface="Calibri"/>
              </a:rPr>
              <a:t>$1,000</a:t>
            </a:r>
            <a:endParaRPr b="0" i="0" sz="1400" u="none" cap="none" strike="noStrike">
              <a:solidFill>
                <a:srgbClr val="000000"/>
              </a:solidFill>
              <a:latin typeface="Arial"/>
              <a:ea typeface="Arial"/>
              <a:cs typeface="Arial"/>
              <a:sym typeface="Arial"/>
            </a:endParaRPr>
          </a:p>
        </p:txBody>
      </p:sp>
      <p:sp>
        <p:nvSpPr>
          <p:cNvPr id="106" name="Google Shape;106;p2"/>
          <p:cNvSpPr/>
          <p:nvPr/>
        </p:nvSpPr>
        <p:spPr>
          <a:xfrm>
            <a:off x="6233623" y="8958535"/>
            <a:ext cx="388620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Calibri"/>
              <a:buNone/>
            </a:pPr>
            <a:r>
              <a:rPr b="1" i="0" lang="en-US" sz="1600" u="none" cap="none" strike="noStrike">
                <a:solidFill>
                  <a:schemeClr val="dk1"/>
                </a:solidFill>
                <a:latin typeface="Calibri"/>
                <a:ea typeface="Calibri"/>
                <a:cs typeface="Calibri"/>
                <a:sym typeface="Calibri"/>
              </a:rPr>
              <a:t>$500</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3"/>
          <p:cNvSpPr/>
          <p:nvPr/>
        </p:nvSpPr>
        <p:spPr>
          <a:xfrm>
            <a:off x="278295" y="278295"/>
            <a:ext cx="7222434" cy="9515060"/>
          </a:xfrm>
          <a:prstGeom prst="rect">
            <a:avLst/>
          </a:prstGeom>
          <a:noFill/>
          <a:ln cap="flat" cmpd="sng" w="2857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 name="Google Shape;112;p3"/>
          <p:cNvSpPr txBox="1"/>
          <p:nvPr/>
        </p:nvSpPr>
        <p:spPr>
          <a:xfrm>
            <a:off x="463825" y="2709237"/>
            <a:ext cx="6705599" cy="666336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Calibri"/>
              <a:buNone/>
            </a:pPr>
            <a:r>
              <a:rPr b="1" i="0" lang="en-US" sz="2400" u="sng" cap="none" strike="noStrike">
                <a:solidFill>
                  <a:schemeClr val="dk1"/>
                </a:solidFill>
                <a:latin typeface="Calibri"/>
                <a:ea typeface="Calibri"/>
                <a:cs typeface="Calibri"/>
                <a:sym typeface="Calibri"/>
              </a:rPr>
              <a:t>Reservation Form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chemeClr val="dk1"/>
              </a:buClr>
              <a:buSzPts val="500"/>
              <a:buFont typeface="Calibri"/>
              <a:buNone/>
            </a:pPr>
            <a:r>
              <a:rPr b="0" i="0" lang="en-US" sz="2000" u="none" cap="none" strike="noStrike">
                <a:solidFill>
                  <a:schemeClr val="dk1"/>
                </a:solidFill>
                <a:latin typeface="Calibri"/>
                <a:ea typeface="Calibri"/>
                <a:cs typeface="Calibri"/>
                <a:sym typeface="Calibri"/>
              </a:rPr>
              <a:t>Title Sponsor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chemeClr val="dk1"/>
              </a:buClr>
              <a:buSzPts val="500"/>
              <a:buFont typeface="Calibri"/>
              <a:buNone/>
            </a:pPr>
            <a:r>
              <a:rPr b="0" i="0" lang="en-US" sz="2000" u="none" cap="none" strike="noStrike">
                <a:solidFill>
                  <a:schemeClr val="dk1"/>
                </a:solidFill>
                <a:latin typeface="Calibri"/>
                <a:ea typeface="Calibri"/>
                <a:cs typeface="Calibri"/>
                <a:sym typeface="Calibri"/>
              </a:rPr>
              <a:t>Corporate Sponsor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chemeClr val="dk1"/>
              </a:buClr>
              <a:buSzPts val="500"/>
              <a:buFont typeface="Calibri"/>
              <a:buNone/>
            </a:pPr>
            <a:r>
              <a:rPr b="0" i="0" lang="en-US" sz="2000" u="none" cap="none" strike="noStrike">
                <a:solidFill>
                  <a:schemeClr val="dk1"/>
                </a:solidFill>
                <a:latin typeface="Calibri"/>
                <a:ea typeface="Calibri"/>
                <a:cs typeface="Calibri"/>
                <a:sym typeface="Calibri"/>
              </a:rPr>
              <a:t>Platinum Sponsor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chemeClr val="dk1"/>
              </a:buClr>
              <a:buSzPts val="500"/>
              <a:buFont typeface="Calibri"/>
              <a:buNone/>
            </a:pPr>
            <a:r>
              <a:rPr b="0" i="0" lang="en-US" sz="2000" u="none" cap="none" strike="noStrike">
                <a:solidFill>
                  <a:schemeClr val="dk1"/>
                </a:solidFill>
                <a:latin typeface="Calibri"/>
                <a:ea typeface="Calibri"/>
                <a:cs typeface="Calibri"/>
                <a:sym typeface="Calibri"/>
              </a:rPr>
              <a:t>Gold Sponsor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chemeClr val="dk1"/>
              </a:buClr>
              <a:buSzPts val="500"/>
              <a:buFont typeface="Calibri"/>
              <a:buNone/>
            </a:pPr>
            <a:r>
              <a:rPr b="0" i="0" lang="en-US" sz="2000" u="none" cap="none" strike="noStrike">
                <a:solidFill>
                  <a:schemeClr val="dk1"/>
                </a:solidFill>
                <a:latin typeface="Calibri"/>
                <a:ea typeface="Calibri"/>
                <a:cs typeface="Calibri"/>
                <a:sym typeface="Calibri"/>
              </a:rPr>
              <a:t>Silver Sponsor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chemeClr val="dk1"/>
              </a:buClr>
              <a:buSzPts val="500"/>
              <a:buFont typeface="Calibri"/>
              <a:buNone/>
            </a:pPr>
            <a:r>
              <a:rPr b="0" i="0" lang="en-US" sz="2000" u="none" cap="none" strike="noStrike">
                <a:solidFill>
                  <a:schemeClr val="dk1"/>
                </a:solidFill>
                <a:latin typeface="Calibri"/>
                <a:ea typeface="Calibri"/>
                <a:cs typeface="Calibri"/>
                <a:sym typeface="Calibri"/>
              </a:rPr>
              <a:t>Bronze Sponsor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chemeClr val="dk1"/>
              </a:buClr>
              <a:buSzPts val="500"/>
              <a:buFont typeface="Calibri"/>
              <a:buNone/>
            </a:pPr>
            <a:r>
              <a:rPr b="0" i="0" lang="en-US" sz="2000" u="none" cap="none" strike="noStrike">
                <a:solidFill>
                  <a:schemeClr val="dk1"/>
                </a:solidFill>
                <a:latin typeface="Calibri"/>
                <a:ea typeface="Calibri"/>
                <a:cs typeface="Calibri"/>
                <a:sym typeface="Calibri"/>
              </a:rPr>
              <a:t>Contribution of Your Choice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400"/>
              <a:buFont typeface="Calibri"/>
              <a:buNone/>
            </a:pPr>
            <a:r>
              <a:rPr b="1" i="0" lang="en-US" sz="1600" u="none" cap="none" strike="noStrike">
                <a:solidFill>
                  <a:schemeClr val="dk1"/>
                </a:solidFill>
                <a:latin typeface="Calibri"/>
                <a:ea typeface="Calibri"/>
                <a:cs typeface="Calibri"/>
                <a:sym typeface="Calibri"/>
              </a:rPr>
              <a:t>Please make checks payable to:  “Fall Ball for Dana-Farber”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00"/>
              <a:buFont typeface="Calibri"/>
              <a:buNone/>
            </a:pPr>
            <a:r>
              <a:rPr b="0" i="0" lang="en-US" sz="1600" u="none" cap="none" strike="noStrike">
                <a:solidFill>
                  <a:schemeClr val="dk1"/>
                </a:solidFill>
                <a:latin typeface="Calibri"/>
                <a:ea typeface="Calibri"/>
                <a:cs typeface="Calibri"/>
                <a:sym typeface="Calibri"/>
              </a:rPr>
              <a:t>Please complete this form and send to:       Attn: Jonathan Kazarian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00"/>
              <a:buFont typeface="Calibri"/>
              <a:buNone/>
            </a:pPr>
            <a:r>
              <a:rPr b="0" i="0" lang="en-US" sz="1600" u="none" cap="none" strike="noStrike">
                <a:solidFill>
                  <a:schemeClr val="dk1"/>
                </a:solidFill>
                <a:latin typeface="Calibri"/>
                <a:ea typeface="Calibri"/>
                <a:cs typeface="Calibri"/>
                <a:sym typeface="Calibri"/>
              </a:rPr>
              <a:t>		                                                         25 Northern Ave, Apt 1616</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00"/>
              <a:buFont typeface="Calibri"/>
              <a:buNone/>
            </a:pPr>
            <a:r>
              <a:rPr b="0" i="0" lang="en-US" sz="1600" u="none" cap="none" strike="noStrike">
                <a:solidFill>
                  <a:schemeClr val="dk1"/>
                </a:solidFill>
                <a:latin typeface="Calibri"/>
                <a:ea typeface="Calibri"/>
                <a:cs typeface="Calibri"/>
                <a:sym typeface="Calibri"/>
              </a:rPr>
              <a:t>			                                               Boston, MA 02210</a:t>
            </a:r>
            <a:r>
              <a:rPr b="0" i="0" lang="en-US" sz="1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chemeClr val="dk1"/>
              </a:buClr>
              <a:buSzPts val="350"/>
              <a:buFont typeface="Calibri"/>
              <a:buNone/>
            </a:pPr>
            <a:r>
              <a:rPr b="0" i="0" lang="en-US" sz="1400" u="none" cap="none" strike="noStrike">
                <a:solidFill>
                  <a:schemeClr val="dk1"/>
                </a:solidFill>
                <a:latin typeface="Calibri"/>
                <a:ea typeface="Calibri"/>
                <a:cs typeface="Calibri"/>
                <a:sym typeface="Calibri"/>
              </a:rPr>
              <a:t>I would like to be listed on print materials as follows:  ___</a:t>
            </a:r>
            <a:r>
              <a:rPr b="0" i="0" lang="en-US" sz="1600" u="none" cap="none" strike="noStrike">
                <a:solidFill>
                  <a:schemeClr val="dk1"/>
                </a:solidFill>
                <a:latin typeface="Calibri"/>
                <a:ea typeface="Calibri"/>
                <a:cs typeface="Calibri"/>
                <a:sym typeface="Calibri"/>
              </a:rPr>
              <a:t>______________________</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chemeClr val="dk1"/>
              </a:buClr>
              <a:buSzPts val="400"/>
              <a:buFont typeface="Calibri"/>
              <a:buNone/>
            </a:pPr>
            <a:r>
              <a:rPr b="0" i="0" lang="en-US" sz="1600" u="none" cap="none" strike="noStrike">
                <a:solidFill>
                  <a:schemeClr val="dk1"/>
                </a:solidFill>
                <a:latin typeface="Calibri"/>
                <a:ea typeface="Calibri"/>
                <a:cs typeface="Calibri"/>
                <a:sym typeface="Calibri"/>
              </a:rPr>
              <a:t>Name: _________________________________________________________</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00"/>
              <a:buFont typeface="Calibri"/>
              <a:buNone/>
            </a:pPr>
            <a:r>
              <a:rPr b="0" i="0" lang="en-US" sz="1600" u="none" cap="none" strike="noStrike">
                <a:solidFill>
                  <a:schemeClr val="dk1"/>
                </a:solidFill>
                <a:latin typeface="Calibri"/>
                <a:ea typeface="Calibri"/>
                <a:cs typeface="Calibri"/>
                <a:sym typeface="Calibri"/>
              </a:rPr>
              <a:t>Title: __________________________________________________________</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00"/>
              <a:buFont typeface="Calibri"/>
              <a:buNone/>
            </a:pPr>
            <a:r>
              <a:rPr b="0" i="0" lang="en-US" sz="1600" u="none" cap="none" strike="noStrike">
                <a:solidFill>
                  <a:schemeClr val="dk1"/>
                </a:solidFill>
                <a:latin typeface="Calibri"/>
                <a:ea typeface="Calibri"/>
                <a:cs typeface="Calibri"/>
                <a:sym typeface="Calibri"/>
              </a:rPr>
              <a:t>Company: ______________________________________________________</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00"/>
              <a:buFont typeface="Calibri"/>
              <a:buNone/>
            </a:pPr>
            <a:r>
              <a:rPr b="0" i="0" lang="en-US" sz="1600" u="none" cap="none" strike="noStrike">
                <a:solidFill>
                  <a:schemeClr val="dk1"/>
                </a:solidFill>
                <a:latin typeface="Calibri"/>
                <a:ea typeface="Calibri"/>
                <a:cs typeface="Calibri"/>
                <a:sym typeface="Calibri"/>
              </a:rPr>
              <a:t>Street: _________________________________________________________</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00"/>
              <a:buFont typeface="Calibri"/>
              <a:buNone/>
            </a:pPr>
            <a:r>
              <a:rPr b="0" i="0" lang="en-US" sz="1600" u="none" cap="none" strike="noStrike">
                <a:solidFill>
                  <a:schemeClr val="dk1"/>
                </a:solidFill>
                <a:latin typeface="Calibri"/>
                <a:ea typeface="Calibri"/>
                <a:cs typeface="Calibri"/>
                <a:sym typeface="Calibri"/>
              </a:rPr>
              <a:t>City: ___________________________   State: __________  Zip: ___________</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00"/>
              <a:buFont typeface="Calibri"/>
              <a:buNone/>
            </a:pPr>
            <a:r>
              <a:rPr b="0" i="0" lang="en-US" sz="1600" u="none" cap="none" strike="noStrike">
                <a:solidFill>
                  <a:schemeClr val="dk1"/>
                </a:solidFill>
                <a:latin typeface="Calibri"/>
                <a:ea typeface="Calibri"/>
                <a:cs typeface="Calibri"/>
                <a:sym typeface="Calibri"/>
              </a:rPr>
              <a:t>Telephone: _____________________________________________________</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00"/>
              <a:buFont typeface="Calibri"/>
              <a:buNone/>
            </a:pPr>
            <a:r>
              <a:rPr b="0" i="0" lang="en-US" sz="1600" u="none" cap="none" strike="noStrike">
                <a:solidFill>
                  <a:schemeClr val="dk1"/>
                </a:solidFill>
                <a:latin typeface="Calibri"/>
                <a:ea typeface="Calibri"/>
                <a:cs typeface="Calibri"/>
                <a:sym typeface="Calibri"/>
              </a:rPr>
              <a:t>Email: _________________________________________________________</a:t>
            </a:r>
            <a:endParaRPr b="0" i="0" sz="1400" u="none" cap="none" strike="noStrike">
              <a:solidFill>
                <a:srgbClr val="000000"/>
              </a:solidFill>
              <a:latin typeface="Arial"/>
              <a:ea typeface="Arial"/>
              <a:cs typeface="Arial"/>
              <a:sym typeface="Arial"/>
            </a:endParaRPr>
          </a:p>
        </p:txBody>
      </p:sp>
      <p:cxnSp>
        <p:nvCxnSpPr>
          <p:cNvPr id="113" name="Google Shape;113;p3"/>
          <p:cNvCxnSpPr/>
          <p:nvPr/>
        </p:nvCxnSpPr>
        <p:spPr>
          <a:xfrm>
            <a:off x="5584189" y="3510280"/>
            <a:ext cx="530224" cy="0"/>
          </a:xfrm>
          <a:prstGeom prst="straightConnector1">
            <a:avLst/>
          </a:prstGeom>
          <a:noFill/>
          <a:ln cap="flat" cmpd="sng" w="28575">
            <a:solidFill>
              <a:schemeClr val="dk1"/>
            </a:solidFill>
            <a:prstDash val="solid"/>
            <a:miter lim="8000"/>
            <a:headEnd len="sm" w="sm" type="none"/>
            <a:tailEnd len="sm" w="sm" type="none"/>
          </a:ln>
        </p:spPr>
      </p:cxnSp>
      <p:cxnSp>
        <p:nvCxnSpPr>
          <p:cNvPr id="114" name="Google Shape;114;p3"/>
          <p:cNvCxnSpPr/>
          <p:nvPr/>
        </p:nvCxnSpPr>
        <p:spPr>
          <a:xfrm>
            <a:off x="5584189" y="5834387"/>
            <a:ext cx="1450207" cy="0"/>
          </a:xfrm>
          <a:prstGeom prst="straightConnector1">
            <a:avLst/>
          </a:prstGeom>
          <a:noFill/>
          <a:ln cap="flat" cmpd="sng" w="28575">
            <a:solidFill>
              <a:schemeClr val="dk1"/>
            </a:solidFill>
            <a:prstDash val="solid"/>
            <a:miter lim="8000"/>
            <a:headEnd len="sm" w="sm" type="none"/>
            <a:tailEnd len="sm" w="sm" type="none"/>
          </a:ln>
        </p:spPr>
      </p:cxnSp>
      <p:cxnSp>
        <p:nvCxnSpPr>
          <p:cNvPr id="115" name="Google Shape;115;p3"/>
          <p:cNvCxnSpPr/>
          <p:nvPr/>
        </p:nvCxnSpPr>
        <p:spPr>
          <a:xfrm>
            <a:off x="5584189" y="3896360"/>
            <a:ext cx="530224" cy="0"/>
          </a:xfrm>
          <a:prstGeom prst="straightConnector1">
            <a:avLst/>
          </a:prstGeom>
          <a:noFill/>
          <a:ln cap="flat" cmpd="sng" w="28575">
            <a:solidFill>
              <a:schemeClr val="dk1"/>
            </a:solidFill>
            <a:prstDash val="solid"/>
            <a:miter lim="8000"/>
            <a:headEnd len="sm" w="sm" type="none"/>
            <a:tailEnd len="sm" w="sm" type="none"/>
          </a:ln>
        </p:spPr>
      </p:cxnSp>
      <p:cxnSp>
        <p:nvCxnSpPr>
          <p:cNvPr id="116" name="Google Shape;116;p3"/>
          <p:cNvCxnSpPr/>
          <p:nvPr/>
        </p:nvCxnSpPr>
        <p:spPr>
          <a:xfrm>
            <a:off x="5584189" y="4272280"/>
            <a:ext cx="530224" cy="0"/>
          </a:xfrm>
          <a:prstGeom prst="straightConnector1">
            <a:avLst/>
          </a:prstGeom>
          <a:noFill/>
          <a:ln cap="flat" cmpd="sng" w="28575">
            <a:solidFill>
              <a:schemeClr val="dk1"/>
            </a:solidFill>
            <a:prstDash val="solid"/>
            <a:miter lim="8000"/>
            <a:headEnd len="sm" w="sm" type="none"/>
            <a:tailEnd len="sm" w="sm" type="none"/>
          </a:ln>
        </p:spPr>
      </p:cxnSp>
      <p:cxnSp>
        <p:nvCxnSpPr>
          <p:cNvPr id="117" name="Google Shape;117;p3"/>
          <p:cNvCxnSpPr/>
          <p:nvPr/>
        </p:nvCxnSpPr>
        <p:spPr>
          <a:xfrm>
            <a:off x="5584189" y="4645660"/>
            <a:ext cx="530224" cy="0"/>
          </a:xfrm>
          <a:prstGeom prst="straightConnector1">
            <a:avLst/>
          </a:prstGeom>
          <a:noFill/>
          <a:ln cap="flat" cmpd="sng" w="28575">
            <a:solidFill>
              <a:schemeClr val="dk1"/>
            </a:solidFill>
            <a:prstDash val="solid"/>
            <a:miter lim="8000"/>
            <a:headEnd len="sm" w="sm" type="none"/>
            <a:tailEnd len="sm" w="sm" type="none"/>
          </a:ln>
        </p:spPr>
      </p:cxnSp>
      <p:cxnSp>
        <p:nvCxnSpPr>
          <p:cNvPr id="118" name="Google Shape;118;p3"/>
          <p:cNvCxnSpPr/>
          <p:nvPr/>
        </p:nvCxnSpPr>
        <p:spPr>
          <a:xfrm>
            <a:off x="5584189" y="5029200"/>
            <a:ext cx="530224" cy="0"/>
          </a:xfrm>
          <a:prstGeom prst="straightConnector1">
            <a:avLst/>
          </a:prstGeom>
          <a:noFill/>
          <a:ln cap="flat" cmpd="sng" w="28575">
            <a:solidFill>
              <a:schemeClr val="dk1"/>
            </a:solidFill>
            <a:prstDash val="solid"/>
            <a:miter lim="8000"/>
            <a:headEnd len="sm" w="sm" type="none"/>
            <a:tailEnd len="sm" w="sm" type="none"/>
          </a:ln>
        </p:spPr>
      </p:cxnSp>
      <p:sp>
        <p:nvSpPr>
          <p:cNvPr id="119" name="Google Shape;119;p3"/>
          <p:cNvSpPr/>
          <p:nvPr/>
        </p:nvSpPr>
        <p:spPr>
          <a:xfrm>
            <a:off x="457200" y="9352003"/>
            <a:ext cx="7065816" cy="553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25"/>
              <a:buFont typeface="Times New Roman"/>
              <a:buNone/>
            </a:pPr>
            <a:r>
              <a:rPr b="0" i="1" lang="en-US" sz="900" u="none" cap="none" strike="noStrike">
                <a:solidFill>
                  <a:schemeClr val="dk1"/>
                </a:solidFill>
                <a:latin typeface="Times New Roman"/>
                <a:ea typeface="Times New Roman"/>
                <a:cs typeface="Times New Roman"/>
                <a:sym typeface="Times New Roman"/>
              </a:rPr>
              <a:t>Dana-Farber Cancer Institute is a registered 501(c)(3) public charity with Federal Tax ID # 04-2263040. Contributions to Dana-Farber Cancer Institute are tax deductible, over and above the value of any goods and services received by the donor, to the extent provided by law.</a:t>
            </a:r>
            <a:endParaRPr b="0" i="0" sz="1400" u="none" cap="none" strike="noStrike">
              <a:solidFill>
                <a:srgbClr val="000000"/>
              </a:solidFill>
              <a:latin typeface="Arial"/>
              <a:ea typeface="Arial"/>
              <a:cs typeface="Arial"/>
              <a:sym typeface="Arial"/>
            </a:endParaRPr>
          </a:p>
        </p:txBody>
      </p:sp>
      <p:sp>
        <p:nvSpPr>
          <p:cNvPr id="120" name="Google Shape;120;p3"/>
          <p:cNvSpPr/>
          <p:nvPr/>
        </p:nvSpPr>
        <p:spPr>
          <a:xfrm>
            <a:off x="6234176" y="3248773"/>
            <a:ext cx="388620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Calibri"/>
              <a:buNone/>
            </a:pPr>
            <a:r>
              <a:rPr b="0" i="0" lang="en-US" sz="1800" u="none" cap="none" strike="noStrike">
                <a:solidFill>
                  <a:schemeClr val="dk1"/>
                </a:solidFill>
                <a:latin typeface="Calibri"/>
                <a:ea typeface="Calibri"/>
                <a:cs typeface="Calibri"/>
                <a:sym typeface="Calibri"/>
              </a:rPr>
              <a:t>$25,000</a:t>
            </a:r>
            <a:endParaRPr b="0" i="0" sz="1400" u="none" cap="none" strike="noStrike">
              <a:solidFill>
                <a:srgbClr val="000000"/>
              </a:solidFill>
              <a:latin typeface="Arial"/>
              <a:ea typeface="Arial"/>
              <a:cs typeface="Arial"/>
              <a:sym typeface="Arial"/>
            </a:endParaRPr>
          </a:p>
        </p:txBody>
      </p:sp>
      <p:sp>
        <p:nvSpPr>
          <p:cNvPr id="121" name="Google Shape;121;p3"/>
          <p:cNvSpPr/>
          <p:nvPr/>
        </p:nvSpPr>
        <p:spPr>
          <a:xfrm>
            <a:off x="6233623" y="3622223"/>
            <a:ext cx="388620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Calibri"/>
              <a:buNone/>
            </a:pPr>
            <a:r>
              <a:rPr b="0" i="0" lang="en-US" sz="1800" u="none" cap="none" strike="noStrike">
                <a:solidFill>
                  <a:schemeClr val="dk1"/>
                </a:solidFill>
                <a:latin typeface="Calibri"/>
                <a:ea typeface="Calibri"/>
                <a:cs typeface="Calibri"/>
                <a:sym typeface="Calibri"/>
              </a:rPr>
              <a:t>$10,000</a:t>
            </a:r>
            <a:endParaRPr b="0" i="0" sz="1400" u="none" cap="none" strike="noStrike">
              <a:solidFill>
                <a:srgbClr val="000000"/>
              </a:solidFill>
              <a:latin typeface="Arial"/>
              <a:ea typeface="Arial"/>
              <a:cs typeface="Arial"/>
              <a:sym typeface="Arial"/>
            </a:endParaRPr>
          </a:p>
        </p:txBody>
      </p:sp>
      <p:sp>
        <p:nvSpPr>
          <p:cNvPr id="122" name="Google Shape;122;p3"/>
          <p:cNvSpPr/>
          <p:nvPr/>
        </p:nvSpPr>
        <p:spPr>
          <a:xfrm>
            <a:off x="6233623" y="3998251"/>
            <a:ext cx="388620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Calibri"/>
              <a:buNone/>
            </a:pPr>
            <a:r>
              <a:rPr b="0" i="0" lang="en-US" sz="1800" u="none" cap="none" strike="noStrike">
                <a:solidFill>
                  <a:schemeClr val="dk1"/>
                </a:solidFill>
                <a:latin typeface="Calibri"/>
                <a:ea typeface="Calibri"/>
                <a:cs typeface="Calibri"/>
                <a:sym typeface="Calibri"/>
              </a:rPr>
              <a:t>$5,000</a:t>
            </a:r>
            <a:endParaRPr b="0" i="0" sz="1400" u="none" cap="none" strike="noStrike">
              <a:solidFill>
                <a:srgbClr val="000000"/>
              </a:solidFill>
              <a:latin typeface="Arial"/>
              <a:ea typeface="Arial"/>
              <a:cs typeface="Arial"/>
              <a:sym typeface="Arial"/>
            </a:endParaRPr>
          </a:p>
        </p:txBody>
      </p:sp>
      <p:sp>
        <p:nvSpPr>
          <p:cNvPr id="123" name="Google Shape;123;p3"/>
          <p:cNvSpPr/>
          <p:nvPr/>
        </p:nvSpPr>
        <p:spPr>
          <a:xfrm>
            <a:off x="6234698" y="4389242"/>
            <a:ext cx="388620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Calibri"/>
              <a:buNone/>
            </a:pPr>
            <a:r>
              <a:rPr b="0" i="0" lang="en-US" sz="1800" u="none" cap="none" strike="noStrike">
                <a:solidFill>
                  <a:schemeClr val="dk1"/>
                </a:solidFill>
                <a:latin typeface="Calibri"/>
                <a:ea typeface="Calibri"/>
                <a:cs typeface="Calibri"/>
                <a:sym typeface="Calibri"/>
              </a:rPr>
              <a:t>$2,500</a:t>
            </a:r>
            <a:endParaRPr b="0" i="0" sz="1400" u="none" cap="none" strike="noStrike">
              <a:solidFill>
                <a:srgbClr val="000000"/>
              </a:solidFill>
              <a:latin typeface="Arial"/>
              <a:ea typeface="Arial"/>
              <a:cs typeface="Arial"/>
              <a:sym typeface="Arial"/>
            </a:endParaRPr>
          </a:p>
        </p:txBody>
      </p:sp>
      <p:sp>
        <p:nvSpPr>
          <p:cNvPr id="124" name="Google Shape;124;p3"/>
          <p:cNvSpPr/>
          <p:nvPr/>
        </p:nvSpPr>
        <p:spPr>
          <a:xfrm>
            <a:off x="6234698" y="4772782"/>
            <a:ext cx="388620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Calibri"/>
              <a:buNone/>
            </a:pPr>
            <a:r>
              <a:rPr b="0" i="0" lang="en-US" sz="1800" u="none" cap="none" strike="noStrike">
                <a:solidFill>
                  <a:schemeClr val="dk1"/>
                </a:solidFill>
                <a:latin typeface="Calibri"/>
                <a:ea typeface="Calibri"/>
                <a:cs typeface="Calibri"/>
                <a:sym typeface="Calibri"/>
              </a:rPr>
              <a:t>$1,000</a:t>
            </a:r>
            <a:endParaRPr b="0" i="0" sz="1400" u="none" cap="none" strike="noStrike">
              <a:solidFill>
                <a:srgbClr val="000000"/>
              </a:solidFill>
              <a:latin typeface="Arial"/>
              <a:ea typeface="Arial"/>
              <a:cs typeface="Arial"/>
              <a:sym typeface="Arial"/>
            </a:endParaRPr>
          </a:p>
        </p:txBody>
      </p:sp>
      <p:sp>
        <p:nvSpPr>
          <p:cNvPr id="125" name="Google Shape;125;p3"/>
          <p:cNvSpPr/>
          <p:nvPr/>
        </p:nvSpPr>
        <p:spPr>
          <a:xfrm>
            <a:off x="6233623" y="5148535"/>
            <a:ext cx="388620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Calibri"/>
              <a:buNone/>
            </a:pPr>
            <a:r>
              <a:rPr b="0" i="0" lang="en-US" sz="1800" u="none" cap="none" strike="noStrike">
                <a:solidFill>
                  <a:schemeClr val="dk1"/>
                </a:solidFill>
                <a:latin typeface="Calibri"/>
                <a:ea typeface="Calibri"/>
                <a:cs typeface="Calibri"/>
                <a:sym typeface="Calibri"/>
              </a:rPr>
              <a:t>$500</a:t>
            </a:r>
            <a:endParaRPr b="0" i="0" sz="1400" u="none" cap="none" strike="noStrike">
              <a:solidFill>
                <a:srgbClr val="000000"/>
              </a:solidFill>
              <a:latin typeface="Arial"/>
              <a:ea typeface="Arial"/>
              <a:cs typeface="Arial"/>
              <a:sym typeface="Arial"/>
            </a:endParaRPr>
          </a:p>
        </p:txBody>
      </p:sp>
      <p:cxnSp>
        <p:nvCxnSpPr>
          <p:cNvPr id="126" name="Google Shape;126;p3"/>
          <p:cNvCxnSpPr/>
          <p:nvPr/>
        </p:nvCxnSpPr>
        <p:spPr>
          <a:xfrm>
            <a:off x="5584189" y="5422900"/>
            <a:ext cx="530224" cy="0"/>
          </a:xfrm>
          <a:prstGeom prst="straightConnector1">
            <a:avLst/>
          </a:prstGeom>
          <a:noFill/>
          <a:ln cap="flat" cmpd="sng" w="28575">
            <a:solidFill>
              <a:schemeClr val="dk1"/>
            </a:solidFill>
            <a:prstDash val="solid"/>
            <a:miter lim="8000"/>
            <a:headEnd len="sm" w="sm" type="none"/>
            <a:tailEnd len="sm" w="sm" type="none"/>
          </a:ln>
        </p:spPr>
      </p:cxnSp>
      <p:pic>
        <p:nvPicPr>
          <p:cNvPr id="127" name="Google Shape;127;p3"/>
          <p:cNvPicPr preferRelativeResize="0"/>
          <p:nvPr/>
        </p:nvPicPr>
        <p:blipFill rotWithShape="1">
          <a:blip r:embed="rId3">
            <a:alphaModFix/>
          </a:blip>
          <a:srcRect b="34121" l="0" r="0" t="3499"/>
          <a:stretch/>
        </p:blipFill>
        <p:spPr>
          <a:xfrm>
            <a:off x="278300" y="237325"/>
            <a:ext cx="7222419" cy="2358550"/>
          </a:xfrm>
          <a:prstGeom prst="rect">
            <a:avLst/>
          </a:prstGeom>
          <a:noFill/>
          <a:ln>
            <a:noFill/>
          </a:ln>
        </p:spPr>
      </p:pic>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pic>
        <p:nvPicPr>
          <p:cNvPr id="132" name="Google Shape;132;p4"/>
          <p:cNvPicPr preferRelativeResize="0"/>
          <p:nvPr/>
        </p:nvPicPr>
        <p:blipFill rotWithShape="1">
          <a:blip r:embed="rId3">
            <a:alphaModFix/>
          </a:blip>
          <a:srcRect b="0" l="0" r="0" t="0"/>
          <a:stretch/>
        </p:blipFill>
        <p:spPr>
          <a:xfrm>
            <a:off x="72699" y="5423535"/>
            <a:ext cx="7623501" cy="3884852"/>
          </a:xfrm>
          <a:prstGeom prst="rect">
            <a:avLst/>
          </a:prstGeom>
          <a:noFill/>
          <a:ln>
            <a:noFill/>
          </a:ln>
        </p:spPr>
      </p:pic>
      <p:pic>
        <p:nvPicPr>
          <p:cNvPr id="133" name="Google Shape;133;p4"/>
          <p:cNvPicPr preferRelativeResize="0"/>
          <p:nvPr/>
        </p:nvPicPr>
        <p:blipFill rotWithShape="1">
          <a:blip r:embed="rId4">
            <a:alphaModFix/>
          </a:blip>
          <a:srcRect b="0" l="0" r="0" t="0"/>
          <a:stretch/>
        </p:blipFill>
        <p:spPr>
          <a:xfrm>
            <a:off x="72699" y="152400"/>
            <a:ext cx="7623501" cy="2200111"/>
          </a:xfrm>
          <a:prstGeom prst="rect">
            <a:avLst/>
          </a:prstGeom>
          <a:noFill/>
          <a:ln>
            <a:noFill/>
          </a:ln>
        </p:spPr>
      </p:pic>
      <p:pic>
        <p:nvPicPr>
          <p:cNvPr id="134" name="Google Shape;134;p4"/>
          <p:cNvPicPr preferRelativeResize="0"/>
          <p:nvPr/>
        </p:nvPicPr>
        <p:blipFill rotWithShape="1">
          <a:blip r:embed="rId5">
            <a:alphaModFix/>
          </a:blip>
          <a:srcRect b="0" l="0" r="0" t="0"/>
          <a:stretch/>
        </p:blipFill>
        <p:spPr>
          <a:xfrm>
            <a:off x="168195" y="2433555"/>
            <a:ext cx="7528005" cy="2908935"/>
          </a:xfrm>
          <a:prstGeom prst="rect">
            <a:avLst/>
          </a:prstGeom>
          <a:noFill/>
          <a:ln>
            <a:noFill/>
          </a:ln>
        </p:spPr>
      </p:pic>
      <p:sp>
        <p:nvSpPr>
          <p:cNvPr id="135" name="Google Shape;135;p4"/>
          <p:cNvSpPr/>
          <p:nvPr/>
        </p:nvSpPr>
        <p:spPr>
          <a:xfrm>
            <a:off x="7673340" y="2333461"/>
            <a:ext cx="45719" cy="307102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5"/>
          <p:cNvSpPr/>
          <p:nvPr/>
        </p:nvSpPr>
        <p:spPr>
          <a:xfrm>
            <a:off x="285595" y="342520"/>
            <a:ext cx="7222500" cy="9515100"/>
          </a:xfrm>
          <a:prstGeom prst="rect">
            <a:avLst/>
          </a:prstGeom>
          <a:noFill/>
          <a:ln cap="flat" cmpd="sng" w="2857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1" name="Google Shape;141;p5"/>
          <p:cNvSpPr txBox="1"/>
          <p:nvPr/>
        </p:nvSpPr>
        <p:spPr>
          <a:xfrm>
            <a:off x="467850" y="762000"/>
            <a:ext cx="6705600" cy="3462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Calibri"/>
              <a:buNone/>
            </a:pPr>
            <a:r>
              <a:rPr b="1" i="0" lang="en-US" sz="2400" u="none" cap="none" strike="noStrike">
                <a:solidFill>
                  <a:schemeClr val="dk1"/>
                </a:solidFill>
                <a:latin typeface="Calibri"/>
                <a:ea typeface="Calibri"/>
                <a:cs typeface="Calibri"/>
                <a:sym typeface="Calibri"/>
              </a:rPr>
              <a:t>Fall Formal Sponsorship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600"/>
              <a:buFont typeface="Calibri"/>
              <a:buNone/>
            </a:pPr>
            <a:r>
              <a:rPr b="1" i="0" lang="en-US" sz="2400" u="none" cap="none" strike="noStrike">
                <a:solidFill>
                  <a:schemeClr val="dk1"/>
                </a:solidFill>
                <a:latin typeface="Calibri"/>
                <a:ea typeface="Calibri"/>
                <a:cs typeface="Calibri"/>
                <a:sym typeface="Calibri"/>
              </a:rPr>
              <a:t>Demographic Information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1" i="0" sz="24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id="142" name="Google Shape;142;p5"/>
          <p:cNvPicPr preferRelativeResize="0"/>
          <p:nvPr/>
        </p:nvPicPr>
        <p:blipFill rotWithShape="1">
          <a:blip r:embed="rId3">
            <a:alphaModFix/>
          </a:blip>
          <a:srcRect b="17073" l="8458" r="5051" t="34988"/>
          <a:stretch/>
        </p:blipFill>
        <p:spPr>
          <a:xfrm>
            <a:off x="467837" y="432402"/>
            <a:ext cx="1832191" cy="410276"/>
          </a:xfrm>
          <a:prstGeom prst="rect">
            <a:avLst/>
          </a:prstGeom>
          <a:noFill/>
          <a:ln>
            <a:noFill/>
          </a:ln>
        </p:spPr>
      </p:pic>
      <p:sp>
        <p:nvSpPr>
          <p:cNvPr id="143" name="Google Shape;143;p5"/>
          <p:cNvSpPr/>
          <p:nvPr/>
        </p:nvSpPr>
        <p:spPr>
          <a:xfrm>
            <a:off x="4588730" y="4265637"/>
            <a:ext cx="2344500" cy="11697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1400"/>
              <a:buFont typeface="Calibri"/>
              <a:buNone/>
            </a:pPr>
            <a:r>
              <a:rPr b="1" i="0" lang="en-US" sz="1400" u="none" cap="none" strike="noStrike">
                <a:solidFill>
                  <a:schemeClr val="dk1"/>
                </a:solidFill>
                <a:latin typeface="Calibri"/>
                <a:ea typeface="Calibri"/>
                <a:cs typeface="Calibri"/>
                <a:sym typeface="Calibri"/>
              </a:rPr>
              <a:t>Attendance: </a:t>
            </a:r>
            <a:r>
              <a:rPr b="0" i="0" lang="en-US" sz="1400" u="none" cap="none" strike="noStrike">
                <a:solidFill>
                  <a:schemeClr val="dk1"/>
                </a:solidFill>
                <a:latin typeface="Calibri"/>
                <a:ea typeface="Calibri"/>
                <a:cs typeface="Calibri"/>
                <a:sym typeface="Calibri"/>
              </a:rPr>
              <a:t>1,000+ people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600"/>
              </a:spcBef>
              <a:spcAft>
                <a:spcPts val="0"/>
              </a:spcAft>
              <a:buClr>
                <a:schemeClr val="dk1"/>
              </a:buClr>
              <a:buSzPts val="1400"/>
              <a:buFont typeface="Calibri"/>
              <a:buNone/>
            </a:pPr>
            <a:r>
              <a:rPr b="1" i="0" lang="en-US" sz="1400" u="none" cap="none" strike="noStrike">
                <a:solidFill>
                  <a:schemeClr val="dk1"/>
                </a:solidFill>
                <a:latin typeface="Calibri"/>
                <a:ea typeface="Calibri"/>
                <a:cs typeface="Calibri"/>
                <a:sym typeface="Calibri"/>
              </a:rPr>
              <a:t>Average Age: </a:t>
            </a:r>
            <a:r>
              <a:rPr b="0" i="0" lang="en-US" sz="1400" u="none" cap="none" strike="noStrike">
                <a:solidFill>
                  <a:schemeClr val="dk1"/>
                </a:solidFill>
                <a:latin typeface="Calibri"/>
                <a:ea typeface="Calibri"/>
                <a:cs typeface="Calibri"/>
                <a:sym typeface="Calibri"/>
              </a:rPr>
              <a:t>27 yrs old</a:t>
            </a:r>
            <a:endParaRPr b="0" i="0" sz="1400" u="none" cap="none" strike="noStrike">
              <a:solidFill>
                <a:schemeClr val="dk1"/>
              </a:solidFill>
              <a:latin typeface="Calibri"/>
              <a:ea typeface="Calibri"/>
              <a:cs typeface="Calibri"/>
              <a:sym typeface="Calibri"/>
            </a:endParaRPr>
          </a:p>
        </p:txBody>
      </p:sp>
      <p:sp>
        <p:nvSpPr>
          <p:cNvPr id="144" name="Google Shape;144;p5"/>
          <p:cNvSpPr/>
          <p:nvPr/>
        </p:nvSpPr>
        <p:spPr>
          <a:xfrm>
            <a:off x="598900" y="7555468"/>
            <a:ext cx="10079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Calibri"/>
              <a:buNone/>
            </a:pPr>
            <a:r>
              <a:rPr b="1" i="1" lang="en-US" sz="1800" u="none" cap="none" strike="noStrike">
                <a:solidFill>
                  <a:schemeClr val="dk1"/>
                </a:solidFill>
                <a:latin typeface="Calibri"/>
                <a:ea typeface="Calibri"/>
                <a:cs typeface="Calibri"/>
                <a:sym typeface="Calibri"/>
              </a:rPr>
              <a:t>Please contact any of our committee members for more information:</a:t>
            </a:r>
            <a:endParaRPr b="0" i="0" sz="1400" u="none" cap="none" strike="noStrike">
              <a:solidFill>
                <a:srgbClr val="000000"/>
              </a:solidFill>
              <a:latin typeface="Arial"/>
              <a:ea typeface="Arial"/>
              <a:cs typeface="Arial"/>
              <a:sym typeface="Arial"/>
            </a:endParaRPr>
          </a:p>
        </p:txBody>
      </p:sp>
      <p:sp>
        <p:nvSpPr>
          <p:cNvPr id="145" name="Google Shape;145;p5"/>
          <p:cNvSpPr/>
          <p:nvPr/>
        </p:nvSpPr>
        <p:spPr>
          <a:xfrm>
            <a:off x="756825" y="1542126"/>
            <a:ext cx="6258900" cy="774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Calibri"/>
              <a:buNone/>
            </a:pPr>
            <a:r>
              <a:rPr b="0" i="0" lang="en-US" sz="1600" u="none" cap="none" strike="noStrike">
                <a:solidFill>
                  <a:schemeClr val="dk1"/>
                </a:solidFill>
                <a:latin typeface="Calibri"/>
                <a:ea typeface="Calibri"/>
                <a:cs typeface="Calibri"/>
                <a:sym typeface="Calibri"/>
              </a:rPr>
              <a:t>Engage Boston-Area millennials while a supporting a great event for an even better cause!</a:t>
            </a:r>
            <a:endParaRPr b="0" i="0" sz="1600" u="none" cap="none" strike="noStrike">
              <a:solidFill>
                <a:srgbClr val="000000"/>
              </a:solidFill>
              <a:latin typeface="Arial"/>
              <a:ea typeface="Arial"/>
              <a:cs typeface="Arial"/>
              <a:sym typeface="Arial"/>
            </a:endParaRPr>
          </a:p>
        </p:txBody>
      </p:sp>
      <p:sp>
        <p:nvSpPr>
          <p:cNvPr id="146" name="Google Shape;146;p5"/>
          <p:cNvSpPr txBox="1"/>
          <p:nvPr/>
        </p:nvSpPr>
        <p:spPr>
          <a:xfrm>
            <a:off x="998400" y="3977100"/>
            <a:ext cx="3726000" cy="1200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400"/>
              <a:buFont typeface="Arial"/>
              <a:buNone/>
            </a:pPr>
            <a:r>
              <a:rPr b="1" i="0" lang="en-US" sz="1400" u="none" cap="none" strike="noStrike">
                <a:solidFill>
                  <a:schemeClr val="dk1"/>
                </a:solidFill>
                <a:latin typeface="Calibri"/>
                <a:ea typeface="Calibri"/>
                <a:cs typeface="Calibri"/>
                <a:sym typeface="Calibri"/>
              </a:rPr>
              <a:t>Attendance: </a:t>
            </a:r>
            <a:r>
              <a:rPr b="0" i="0" lang="en-US" sz="1400" u="none" cap="none" strike="noStrike">
                <a:solidFill>
                  <a:schemeClr val="dk1"/>
                </a:solidFill>
                <a:latin typeface="Calibri"/>
                <a:ea typeface="Calibri"/>
                <a:cs typeface="Calibri"/>
                <a:sym typeface="Calibri"/>
              </a:rPr>
              <a:t>1,000 people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600"/>
              </a:spcBef>
              <a:spcAft>
                <a:spcPts val="0"/>
              </a:spcAft>
              <a:buClr>
                <a:schemeClr val="dk1"/>
              </a:buClr>
              <a:buSzPts val="1400"/>
              <a:buFont typeface="Arial"/>
              <a:buNone/>
            </a:pPr>
            <a:r>
              <a:rPr b="1" i="0" lang="en-US" sz="1400" u="none" cap="none" strike="noStrike">
                <a:solidFill>
                  <a:schemeClr val="dk1"/>
                </a:solidFill>
                <a:latin typeface="Calibri"/>
                <a:ea typeface="Calibri"/>
                <a:cs typeface="Calibri"/>
                <a:sym typeface="Calibri"/>
              </a:rPr>
              <a:t>Average Age: </a:t>
            </a:r>
            <a:r>
              <a:rPr b="0" i="0" lang="en-US" sz="1400" u="none" cap="none" strike="noStrike">
                <a:solidFill>
                  <a:schemeClr val="dk1"/>
                </a:solidFill>
                <a:latin typeface="Calibri"/>
                <a:ea typeface="Calibri"/>
                <a:cs typeface="Calibri"/>
                <a:sym typeface="Calibri"/>
              </a:rPr>
              <a:t>26 yrs old</a:t>
            </a:r>
            <a:endParaRPr b="0" i="0" sz="1400" u="none" cap="none" strike="noStrike">
              <a:solidFill>
                <a:schemeClr val="dk1"/>
              </a:solidFill>
              <a:latin typeface="Calibri"/>
              <a:ea typeface="Calibri"/>
              <a:cs typeface="Calibri"/>
              <a:sym typeface="Calibri"/>
            </a:endParaRPr>
          </a:p>
        </p:txBody>
      </p:sp>
      <p:sp>
        <p:nvSpPr>
          <p:cNvPr id="147" name="Google Shape;147;p5"/>
          <p:cNvSpPr/>
          <p:nvPr/>
        </p:nvSpPr>
        <p:spPr>
          <a:xfrm rot="-541">
            <a:off x="1029188" y="2273676"/>
            <a:ext cx="19065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500"/>
              <a:buFont typeface="Calibri"/>
              <a:buNone/>
            </a:pPr>
            <a:r>
              <a:rPr b="1" i="0" lang="en-US" sz="2000" u="none" cap="none" strike="noStrike">
                <a:solidFill>
                  <a:srgbClr val="FFFFFF"/>
                </a:solidFill>
                <a:latin typeface="Calibri"/>
                <a:ea typeface="Calibri"/>
                <a:cs typeface="Calibri"/>
                <a:sym typeface="Calibri"/>
              </a:rPr>
              <a:t>2014</a:t>
            </a:r>
            <a:endParaRPr b="0" i="0" sz="1400" u="none" cap="none" strike="noStrike">
              <a:solidFill>
                <a:srgbClr val="000000"/>
              </a:solidFill>
              <a:latin typeface="Arial"/>
              <a:ea typeface="Arial"/>
              <a:cs typeface="Arial"/>
              <a:sym typeface="Arial"/>
            </a:endParaRPr>
          </a:p>
        </p:txBody>
      </p:sp>
      <p:pic>
        <p:nvPicPr>
          <p:cNvPr id="148" name="Google Shape;148;p5"/>
          <p:cNvPicPr preferRelativeResize="0"/>
          <p:nvPr/>
        </p:nvPicPr>
        <p:blipFill rotWithShape="1">
          <a:blip r:embed="rId4">
            <a:alphaModFix/>
          </a:blip>
          <a:srcRect b="0" l="0" r="0" t="0"/>
          <a:stretch/>
        </p:blipFill>
        <p:spPr>
          <a:xfrm>
            <a:off x="850589" y="2132777"/>
            <a:ext cx="2623223" cy="1863223"/>
          </a:xfrm>
          <a:prstGeom prst="rect">
            <a:avLst/>
          </a:prstGeom>
          <a:noFill/>
          <a:ln>
            <a:noFill/>
          </a:ln>
        </p:spPr>
      </p:pic>
      <p:sp>
        <p:nvSpPr>
          <p:cNvPr id="149" name="Google Shape;149;p5"/>
          <p:cNvSpPr/>
          <p:nvPr/>
        </p:nvSpPr>
        <p:spPr>
          <a:xfrm rot="-541">
            <a:off x="1228307" y="2233001"/>
            <a:ext cx="19065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500"/>
              <a:buFont typeface="Calibri"/>
              <a:buNone/>
            </a:pPr>
            <a:r>
              <a:rPr b="1" i="0" lang="en-US" sz="2000" u="none" cap="none" strike="noStrike">
                <a:solidFill>
                  <a:srgbClr val="FFFFFF"/>
                </a:solidFill>
                <a:latin typeface="Calibri"/>
                <a:ea typeface="Calibri"/>
                <a:cs typeface="Calibri"/>
                <a:sym typeface="Calibri"/>
              </a:rPr>
              <a:t>2015</a:t>
            </a:r>
            <a:endParaRPr b="0" i="0" sz="1400" u="none" cap="none" strike="noStrike">
              <a:solidFill>
                <a:srgbClr val="000000"/>
              </a:solidFill>
              <a:latin typeface="Arial"/>
              <a:ea typeface="Arial"/>
              <a:cs typeface="Arial"/>
              <a:sym typeface="Arial"/>
            </a:endParaRPr>
          </a:p>
        </p:txBody>
      </p:sp>
      <p:sp>
        <p:nvSpPr>
          <p:cNvPr id="150" name="Google Shape;150;p5"/>
          <p:cNvSpPr/>
          <p:nvPr/>
        </p:nvSpPr>
        <p:spPr>
          <a:xfrm>
            <a:off x="1507550" y="7939274"/>
            <a:ext cx="3886200" cy="156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0" i="0" lang="en-US" sz="1050" u="sng" cap="none" strike="noStrike">
                <a:solidFill>
                  <a:schemeClr val="hlink"/>
                </a:solidFill>
                <a:highlight>
                  <a:srgbClr val="FFFFFF"/>
                </a:highlight>
                <a:latin typeface="Roboto"/>
                <a:ea typeface="Roboto"/>
                <a:cs typeface="Roboto"/>
                <a:sym typeface="Roboto"/>
                <a:hlinkClick r:id="rId5"/>
              </a:rPr>
              <a:t>alex.kazarian10@gmail.com</a:t>
            </a:r>
            <a:r>
              <a:rPr b="0" i="0" lang="en-US" sz="1050" u="none" cap="none" strike="noStrike">
                <a:solidFill>
                  <a:srgbClr val="222222"/>
                </a:solidFill>
                <a:highlight>
                  <a:srgbClr val="FFFFFF"/>
                </a:highlight>
                <a:latin typeface="Roboto"/>
                <a:ea typeface="Roboto"/>
                <a:cs typeface="Roboto"/>
                <a:sym typeface="Roboto"/>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Calibri"/>
              <a:buNone/>
            </a:pPr>
            <a:r>
              <a:rPr b="0" i="0" lang="en-US" sz="1200" u="sng" cap="none" strike="noStrike">
                <a:solidFill>
                  <a:schemeClr val="hlink"/>
                </a:solidFill>
                <a:latin typeface="Calibri"/>
                <a:ea typeface="Calibri"/>
                <a:cs typeface="Calibri"/>
                <a:sym typeface="Calibri"/>
                <a:hlinkClick r:id="rId6"/>
              </a:rPr>
              <a:t>amaroun14@gmail.com</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050" u="sng" cap="none" strike="noStrike">
                <a:solidFill>
                  <a:schemeClr val="hlink"/>
                </a:solidFill>
                <a:highlight>
                  <a:srgbClr val="FFFFFF"/>
                </a:highlight>
                <a:latin typeface="Roboto"/>
                <a:ea typeface="Roboto"/>
                <a:cs typeface="Roboto"/>
                <a:sym typeface="Roboto"/>
                <a:hlinkClick r:id="rId7"/>
              </a:rPr>
              <a:t>ben.price.g@gmail.com</a:t>
            </a:r>
            <a:r>
              <a:rPr b="0" i="0" lang="en-US" sz="1050" u="none" cap="none" strike="noStrike">
                <a:solidFill>
                  <a:srgbClr val="222222"/>
                </a:solidFill>
                <a:highlight>
                  <a:srgbClr val="FFFFFF"/>
                </a:highlight>
                <a:latin typeface="Roboto"/>
                <a:ea typeface="Roboto"/>
                <a:cs typeface="Roboto"/>
                <a:sym typeface="Roboto"/>
              </a:rPr>
              <a:t>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sng" cap="none" strike="noStrike">
                <a:solidFill>
                  <a:schemeClr val="hlink"/>
                </a:solidFill>
                <a:latin typeface="Calibri"/>
                <a:ea typeface="Calibri"/>
                <a:cs typeface="Calibri"/>
                <a:sym typeface="Calibri"/>
                <a:hlinkClick r:id="rId8"/>
              </a:rPr>
              <a:t>briannacole27@gmail.com</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sng" cap="none" strike="noStrike">
                <a:solidFill>
                  <a:schemeClr val="hlink"/>
                </a:solidFill>
                <a:latin typeface="Calibri"/>
                <a:ea typeface="Calibri"/>
                <a:cs typeface="Calibri"/>
                <a:sym typeface="Calibri"/>
                <a:hlinkClick r:id="rId9"/>
              </a:rPr>
              <a:t>brittany.yu518@gmail.com</a:t>
            </a:r>
            <a:r>
              <a:rPr b="0" i="0" lang="en-US" sz="1200" u="none" cap="none" strike="noStrike">
                <a:solidFill>
                  <a:srgbClr val="000000"/>
                </a:solidFill>
                <a:latin typeface="Calibri"/>
                <a:ea typeface="Calibri"/>
                <a:cs typeface="Calibri"/>
                <a:sym typeface="Calibri"/>
              </a:rPr>
              <a:t>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sng" cap="none" strike="noStrike">
                <a:solidFill>
                  <a:schemeClr val="hlink"/>
                </a:solidFill>
                <a:latin typeface="Calibri"/>
                <a:ea typeface="Calibri"/>
                <a:cs typeface="Calibri"/>
                <a:sym typeface="Calibri"/>
                <a:hlinkClick r:id="rId10"/>
              </a:rPr>
              <a:t>carleylhayes@gmail.com</a:t>
            </a:r>
            <a:r>
              <a:rPr b="0" i="0" lang="en-US" sz="1200" u="none" cap="none" strike="noStrike">
                <a:solidFill>
                  <a:srgbClr val="000000"/>
                </a:solidFill>
                <a:latin typeface="Calibri"/>
                <a:ea typeface="Calibri"/>
                <a:cs typeface="Calibri"/>
                <a:sym typeface="Calibri"/>
              </a:rPr>
              <a:t>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sng" cap="none" strike="noStrike">
                <a:solidFill>
                  <a:schemeClr val="hlink"/>
                </a:solidFill>
                <a:latin typeface="Calibri"/>
                <a:ea typeface="Calibri"/>
                <a:cs typeface="Calibri"/>
                <a:sym typeface="Calibri"/>
                <a:hlinkClick r:id="rId11"/>
              </a:rPr>
              <a:t>dgrotz24@gmail.com</a:t>
            </a:r>
            <a:r>
              <a:rPr b="0" i="0" lang="en-US" sz="1200" u="none" cap="none" strike="noStrike">
                <a:solidFill>
                  <a:srgbClr val="000000"/>
                </a:solidFill>
                <a:latin typeface="Calibri"/>
                <a:ea typeface="Calibri"/>
                <a:cs typeface="Calibri"/>
                <a:sym typeface="Calibri"/>
              </a:rPr>
              <a:t>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050" u="sng" cap="none" strike="noStrike">
                <a:solidFill>
                  <a:schemeClr val="hlink"/>
                </a:solidFill>
                <a:highlight>
                  <a:srgbClr val="FFFFFF"/>
                </a:highlight>
                <a:latin typeface="Roboto"/>
                <a:ea typeface="Roboto"/>
                <a:cs typeface="Roboto"/>
                <a:sym typeface="Roboto"/>
                <a:hlinkClick r:id="rId12"/>
              </a:rPr>
              <a:t>david@lombardos.com</a:t>
            </a:r>
            <a:r>
              <a:rPr b="0" i="0" lang="en-US" sz="1050" u="none" cap="none" strike="noStrike">
                <a:solidFill>
                  <a:srgbClr val="222222"/>
                </a:solidFill>
                <a:highlight>
                  <a:srgbClr val="FFFFFF"/>
                </a:highlight>
                <a:latin typeface="Roboto"/>
                <a:ea typeface="Roboto"/>
                <a:cs typeface="Roboto"/>
                <a:sym typeface="Roboto"/>
              </a:rPr>
              <a:t>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sng" cap="none" strike="noStrike">
                <a:solidFill>
                  <a:schemeClr val="hlink"/>
                </a:solidFill>
                <a:latin typeface="Calibri"/>
                <a:ea typeface="Calibri"/>
                <a:cs typeface="Calibri"/>
                <a:sym typeface="Calibri"/>
                <a:hlinkClick r:id="rId13"/>
              </a:rPr>
              <a:t>dseng90@gmail.com</a:t>
            </a:r>
            <a:r>
              <a:rPr b="0" i="0" lang="en-US" sz="12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Calibri"/>
              <a:buNone/>
            </a:pPr>
            <a:r>
              <a:rPr b="0" i="0" lang="en-US" sz="1200" u="sng" cap="none" strike="noStrike">
                <a:solidFill>
                  <a:schemeClr val="hlink"/>
                </a:solidFill>
                <a:latin typeface="Calibri"/>
                <a:ea typeface="Calibri"/>
                <a:cs typeface="Calibri"/>
                <a:sym typeface="Calibri"/>
                <a:hlinkClick r:id="rId14"/>
              </a:rPr>
              <a:t>lerekdo@gmail.com</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51" name="Google Shape;151;p5"/>
          <p:cNvSpPr/>
          <p:nvPr/>
        </p:nvSpPr>
        <p:spPr>
          <a:xfrm>
            <a:off x="3657600" y="7948283"/>
            <a:ext cx="38862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Grace Lynch</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Jeff Sayman</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Jonathan Kazarian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Kristen Calvo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Matt Hoban</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Madelyn Maroun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Meghan Weiler</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Nicole Hensler</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Zach Hagopian</a:t>
            </a:r>
            <a:endParaRPr b="0" i="0" sz="1400" u="none" cap="none" strike="noStrike">
              <a:solidFill>
                <a:srgbClr val="000000"/>
              </a:solidFill>
              <a:latin typeface="Arial"/>
              <a:ea typeface="Arial"/>
              <a:cs typeface="Arial"/>
              <a:sym typeface="Arial"/>
            </a:endParaRPr>
          </a:p>
        </p:txBody>
      </p:sp>
      <p:sp>
        <p:nvSpPr>
          <p:cNvPr id="152" name="Google Shape;152;p5"/>
          <p:cNvSpPr/>
          <p:nvPr/>
        </p:nvSpPr>
        <p:spPr>
          <a:xfrm>
            <a:off x="5237367" y="7923085"/>
            <a:ext cx="38862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sng" cap="none" strike="noStrike">
                <a:solidFill>
                  <a:schemeClr val="hlink"/>
                </a:solidFill>
                <a:latin typeface="Calibri"/>
                <a:ea typeface="Calibri"/>
                <a:cs typeface="Calibri"/>
                <a:sym typeface="Calibri"/>
              </a:rPr>
              <a:t>gmlynch18@gmail.com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Calibri"/>
              <a:buNone/>
            </a:pPr>
            <a:r>
              <a:rPr b="0" i="0" lang="en-US" sz="1200" u="sng" cap="none" strike="noStrike">
                <a:solidFill>
                  <a:schemeClr val="hlink"/>
                </a:solidFill>
                <a:latin typeface="Calibri"/>
                <a:ea typeface="Calibri"/>
                <a:cs typeface="Calibri"/>
                <a:sym typeface="Calibri"/>
                <a:hlinkClick r:id="rId15"/>
              </a:rPr>
              <a:t>jeffsayman@gmail.com</a:t>
            </a:r>
            <a:r>
              <a:rPr b="0" i="0" lang="en-US" sz="12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Calibri"/>
              <a:buNone/>
            </a:pPr>
            <a:r>
              <a:rPr b="0" i="0" lang="en-US" sz="1200" u="sng" cap="none" strike="noStrike">
                <a:solidFill>
                  <a:schemeClr val="hlink"/>
                </a:solidFill>
                <a:latin typeface="Calibri"/>
                <a:ea typeface="Calibri"/>
                <a:cs typeface="Calibri"/>
                <a:sym typeface="Calibri"/>
                <a:hlinkClick r:id="rId16"/>
              </a:rPr>
              <a:t>jon.kazarian@gmail.com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Calibri"/>
              <a:buNone/>
            </a:pPr>
            <a:r>
              <a:rPr b="0" i="0" lang="en-US" sz="1200" u="sng" cap="none" strike="noStrike">
                <a:solidFill>
                  <a:schemeClr val="hlink"/>
                </a:solidFill>
                <a:latin typeface="Calibri"/>
                <a:ea typeface="Calibri"/>
                <a:cs typeface="Calibri"/>
                <a:sym typeface="Calibri"/>
                <a:hlinkClick r:id="rId17"/>
              </a:rPr>
              <a:t>calvo.kristen@gmail.com</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sng" cap="none" strike="noStrike">
                <a:solidFill>
                  <a:schemeClr val="hlink"/>
                </a:solidFill>
                <a:latin typeface="Calibri"/>
                <a:ea typeface="Calibri"/>
                <a:cs typeface="Calibri"/>
                <a:sym typeface="Calibri"/>
                <a:hlinkClick r:id="rId18"/>
              </a:rPr>
              <a:t>mhhoban1@gmail.com</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050" u="sng" cap="none" strike="noStrike">
                <a:solidFill>
                  <a:schemeClr val="hlink"/>
                </a:solidFill>
                <a:highlight>
                  <a:srgbClr val="FFFFFF"/>
                </a:highlight>
                <a:latin typeface="Roboto"/>
                <a:ea typeface="Roboto"/>
                <a:cs typeface="Roboto"/>
                <a:sym typeface="Roboto"/>
                <a:hlinkClick r:id="rId19"/>
              </a:rPr>
              <a:t>madelyn.maroun@gmail.com</a:t>
            </a:r>
            <a:r>
              <a:rPr b="0" i="0" lang="en-US" sz="1050" u="none" cap="none" strike="noStrike">
                <a:solidFill>
                  <a:srgbClr val="222222"/>
                </a:solidFill>
                <a:highlight>
                  <a:srgbClr val="FFFFFF"/>
                </a:highlight>
                <a:latin typeface="Roboto"/>
                <a:ea typeface="Roboto"/>
                <a:cs typeface="Roboto"/>
                <a:sym typeface="Roboto"/>
              </a:rPr>
              <a:t> </a:t>
            </a:r>
            <a:r>
              <a:rPr b="0" i="0" lang="en-US" sz="12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Calibri"/>
              <a:buNone/>
            </a:pPr>
            <a:r>
              <a:rPr b="0" i="0" lang="en-US" sz="1200" u="sng" cap="none" strike="noStrike">
                <a:solidFill>
                  <a:schemeClr val="hlink"/>
                </a:solidFill>
                <a:latin typeface="Calibri"/>
                <a:ea typeface="Calibri"/>
                <a:cs typeface="Calibri"/>
                <a:sym typeface="Calibri"/>
                <a:hlinkClick r:id="rId20"/>
              </a:rPr>
              <a:t>weiler.meghan@gmail.com</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sng" cap="none" strike="noStrike">
                <a:solidFill>
                  <a:schemeClr val="hlink"/>
                </a:solidFill>
                <a:latin typeface="Calibri"/>
                <a:ea typeface="Calibri"/>
                <a:cs typeface="Calibri"/>
                <a:sym typeface="Calibri"/>
                <a:hlinkClick r:id="rId21"/>
              </a:rPr>
              <a:t>nbhensler@gmail.com</a:t>
            </a:r>
            <a:r>
              <a:rPr b="0" i="0" lang="en-US" sz="12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Calibri"/>
              <a:buNone/>
            </a:pPr>
            <a:r>
              <a:rPr b="0" i="0" lang="en-US" sz="1200" u="sng" cap="none" strike="noStrike">
                <a:solidFill>
                  <a:schemeClr val="hlink"/>
                </a:solidFill>
                <a:latin typeface="Calibri"/>
                <a:ea typeface="Calibri"/>
                <a:cs typeface="Calibri"/>
                <a:sym typeface="Calibri"/>
                <a:hlinkClick r:id="rId22"/>
              </a:rPr>
              <a:t>hagopiaz@gmail.com</a:t>
            </a:r>
            <a:r>
              <a:rPr b="0" i="0" lang="en-US" sz="12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153" name="Google Shape;153;p5"/>
          <p:cNvPicPr preferRelativeResize="0"/>
          <p:nvPr/>
        </p:nvPicPr>
        <p:blipFill rotWithShape="1">
          <a:blip r:embed="rId23">
            <a:alphaModFix/>
          </a:blip>
          <a:srcRect b="0" l="0" r="0" t="0"/>
          <a:stretch/>
        </p:blipFill>
        <p:spPr>
          <a:xfrm>
            <a:off x="4448200" y="2292900"/>
            <a:ext cx="2514600" cy="1676400"/>
          </a:xfrm>
          <a:prstGeom prst="roundRect">
            <a:avLst>
              <a:gd fmla="val 16667" name="adj"/>
            </a:avLst>
          </a:prstGeom>
          <a:noFill/>
          <a:ln>
            <a:noFill/>
          </a:ln>
        </p:spPr>
      </p:pic>
      <p:sp>
        <p:nvSpPr>
          <p:cNvPr id="154" name="Google Shape;154;p5"/>
          <p:cNvSpPr/>
          <p:nvPr/>
        </p:nvSpPr>
        <p:spPr>
          <a:xfrm rot="-541">
            <a:off x="4702248" y="3987188"/>
            <a:ext cx="19065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0"/>
              <a:buFont typeface="Calibri"/>
              <a:buNone/>
            </a:pPr>
            <a:r>
              <a:rPr b="1" i="0" lang="en-US" sz="1400" u="none" cap="none" strike="noStrike">
                <a:solidFill>
                  <a:schemeClr val="dk1"/>
                </a:solidFill>
                <a:latin typeface="Calibri"/>
                <a:ea typeface="Calibri"/>
                <a:cs typeface="Calibri"/>
                <a:sym typeface="Calibri"/>
              </a:rPr>
              <a:t>2016</a:t>
            </a:r>
            <a:endParaRPr b="0" i="0" sz="1400" u="none" cap="none" strike="noStrike">
              <a:solidFill>
                <a:srgbClr val="000000"/>
              </a:solidFill>
              <a:latin typeface="Arial"/>
              <a:ea typeface="Arial"/>
              <a:cs typeface="Arial"/>
              <a:sym typeface="Arial"/>
            </a:endParaRPr>
          </a:p>
        </p:txBody>
      </p:sp>
      <p:sp>
        <p:nvSpPr>
          <p:cNvPr id="155" name="Google Shape;155;p5"/>
          <p:cNvSpPr/>
          <p:nvPr/>
        </p:nvSpPr>
        <p:spPr>
          <a:xfrm>
            <a:off x="1019200" y="6932638"/>
            <a:ext cx="2344500" cy="11697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1400"/>
              <a:buFont typeface="Calibri"/>
              <a:buNone/>
            </a:pPr>
            <a:r>
              <a:rPr b="1" i="0" lang="en-US" sz="1400" u="none" cap="none" strike="noStrike">
                <a:solidFill>
                  <a:schemeClr val="dk1"/>
                </a:solidFill>
                <a:latin typeface="Calibri"/>
                <a:ea typeface="Calibri"/>
                <a:cs typeface="Calibri"/>
                <a:sym typeface="Calibri"/>
              </a:rPr>
              <a:t>Attendance: </a:t>
            </a:r>
            <a:r>
              <a:rPr b="0" i="0" lang="en-US" sz="1400" u="none" cap="none" strike="noStrike">
                <a:solidFill>
                  <a:schemeClr val="dk1"/>
                </a:solidFill>
                <a:latin typeface="Calibri"/>
                <a:ea typeface="Calibri"/>
                <a:cs typeface="Calibri"/>
                <a:sym typeface="Calibri"/>
              </a:rPr>
              <a:t>800+ people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600"/>
              </a:spcBef>
              <a:spcAft>
                <a:spcPts val="0"/>
              </a:spcAft>
              <a:buClr>
                <a:schemeClr val="dk1"/>
              </a:buClr>
              <a:buSzPts val="1400"/>
              <a:buFont typeface="Calibri"/>
              <a:buNone/>
            </a:pPr>
            <a:r>
              <a:rPr b="1" i="0" lang="en-US" sz="1400" u="none" cap="none" strike="noStrike">
                <a:solidFill>
                  <a:schemeClr val="dk1"/>
                </a:solidFill>
                <a:latin typeface="Calibri"/>
                <a:ea typeface="Calibri"/>
                <a:cs typeface="Calibri"/>
                <a:sym typeface="Calibri"/>
              </a:rPr>
              <a:t>Average Age: </a:t>
            </a:r>
            <a:r>
              <a:rPr b="0" i="0" lang="en-US" sz="1400" u="none" cap="none" strike="noStrike">
                <a:solidFill>
                  <a:schemeClr val="dk1"/>
                </a:solidFill>
                <a:latin typeface="Calibri"/>
                <a:ea typeface="Calibri"/>
                <a:cs typeface="Calibri"/>
                <a:sym typeface="Calibri"/>
              </a:rPr>
              <a:t>27 yrs old</a:t>
            </a:r>
            <a:endParaRPr b="0" i="0" sz="1400" u="none" cap="none" strike="noStrike">
              <a:solidFill>
                <a:schemeClr val="dk1"/>
              </a:solidFill>
              <a:latin typeface="Calibri"/>
              <a:ea typeface="Calibri"/>
              <a:cs typeface="Calibri"/>
              <a:sym typeface="Calibri"/>
            </a:endParaRPr>
          </a:p>
        </p:txBody>
      </p:sp>
      <p:sp>
        <p:nvSpPr>
          <p:cNvPr id="156" name="Google Shape;156;p5"/>
          <p:cNvSpPr/>
          <p:nvPr/>
        </p:nvSpPr>
        <p:spPr>
          <a:xfrm>
            <a:off x="295379" y="7923074"/>
            <a:ext cx="3886200" cy="1754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Alex Kazarian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Anne Maroun</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Ben Price</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Brianna Cole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Brittany Yu</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Carley Hayes</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David Grotz</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David Lombardo</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Deanna Eng</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Derek Lo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157" name="Google Shape;157;p5"/>
          <p:cNvSpPr/>
          <p:nvPr/>
        </p:nvSpPr>
        <p:spPr>
          <a:xfrm rot="-541">
            <a:off x="1132718" y="6577989"/>
            <a:ext cx="19065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0"/>
              <a:buFont typeface="Calibri"/>
              <a:buNone/>
            </a:pPr>
            <a:r>
              <a:rPr b="1" i="0" lang="en-US" sz="1400" u="none" cap="none" strike="noStrike">
                <a:solidFill>
                  <a:schemeClr val="dk1"/>
                </a:solidFill>
                <a:latin typeface="Calibri"/>
                <a:ea typeface="Calibri"/>
                <a:cs typeface="Calibri"/>
                <a:sym typeface="Calibri"/>
              </a:rPr>
              <a:t>2017</a:t>
            </a:r>
            <a:endParaRPr b="0" i="0" sz="1400" u="none" cap="none" strike="noStrike">
              <a:solidFill>
                <a:srgbClr val="000000"/>
              </a:solidFill>
              <a:latin typeface="Arial"/>
              <a:ea typeface="Arial"/>
              <a:cs typeface="Arial"/>
              <a:sym typeface="Arial"/>
            </a:endParaRPr>
          </a:p>
        </p:txBody>
      </p:sp>
      <p:pic>
        <p:nvPicPr>
          <p:cNvPr descr="KulbakoHR-5505B.jpg" id="158" name="Google Shape;158;p5"/>
          <p:cNvPicPr preferRelativeResize="0"/>
          <p:nvPr/>
        </p:nvPicPr>
        <p:blipFill rotWithShape="1">
          <a:blip r:embed="rId24">
            <a:alphaModFix/>
          </a:blip>
          <a:srcRect b="0" l="0" r="0" t="0"/>
          <a:stretch/>
        </p:blipFill>
        <p:spPr>
          <a:xfrm>
            <a:off x="950665" y="4876800"/>
            <a:ext cx="2506800" cy="1671600"/>
          </a:xfrm>
          <a:prstGeom prst="roundRect">
            <a:avLst>
              <a:gd fmla="val 16667" name="adj"/>
            </a:avLst>
          </a:prstGeom>
          <a:noFill/>
          <a:ln>
            <a:noFill/>
          </a:ln>
        </p:spPr>
      </p:pic>
      <p:pic>
        <p:nvPicPr>
          <p:cNvPr id="159" name="Google Shape;159;p5"/>
          <p:cNvPicPr preferRelativeResize="0"/>
          <p:nvPr/>
        </p:nvPicPr>
        <p:blipFill rotWithShape="1">
          <a:blip r:embed="rId25">
            <a:alphaModFix/>
          </a:blip>
          <a:srcRect b="0" l="0" r="0" t="0"/>
          <a:stretch/>
        </p:blipFill>
        <p:spPr>
          <a:xfrm>
            <a:off x="4464400" y="4850699"/>
            <a:ext cx="2506800" cy="1671000"/>
          </a:xfrm>
          <a:prstGeom prst="roundRect">
            <a:avLst>
              <a:gd fmla="val 16667" name="adj"/>
            </a:avLst>
          </a:prstGeom>
          <a:noFill/>
          <a:ln>
            <a:noFill/>
          </a:ln>
        </p:spPr>
      </p:pic>
      <p:sp>
        <p:nvSpPr>
          <p:cNvPr id="160" name="Google Shape;160;p5"/>
          <p:cNvSpPr/>
          <p:nvPr/>
        </p:nvSpPr>
        <p:spPr>
          <a:xfrm>
            <a:off x="4600600" y="6932638"/>
            <a:ext cx="2344500" cy="11697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1400"/>
              <a:buFont typeface="Calibri"/>
              <a:buNone/>
            </a:pPr>
            <a:r>
              <a:rPr b="1" i="0" lang="en-US" sz="1400" u="none" cap="none" strike="noStrike">
                <a:solidFill>
                  <a:schemeClr val="dk1"/>
                </a:solidFill>
                <a:latin typeface="Calibri"/>
                <a:ea typeface="Calibri"/>
                <a:cs typeface="Calibri"/>
                <a:sym typeface="Calibri"/>
              </a:rPr>
              <a:t>Attendance: </a:t>
            </a:r>
            <a:r>
              <a:rPr b="0" i="0" lang="en-US" sz="1400" u="none" cap="none" strike="noStrike">
                <a:solidFill>
                  <a:schemeClr val="dk1"/>
                </a:solidFill>
                <a:latin typeface="Calibri"/>
                <a:ea typeface="Calibri"/>
                <a:cs typeface="Calibri"/>
                <a:sym typeface="Calibri"/>
              </a:rPr>
              <a:t>800+ people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600"/>
              </a:spcBef>
              <a:spcAft>
                <a:spcPts val="0"/>
              </a:spcAft>
              <a:buClr>
                <a:schemeClr val="dk1"/>
              </a:buClr>
              <a:buSzPts val="1400"/>
              <a:buFont typeface="Calibri"/>
              <a:buNone/>
            </a:pPr>
            <a:r>
              <a:rPr b="1" i="0" lang="en-US" sz="1400" u="none" cap="none" strike="noStrike">
                <a:solidFill>
                  <a:schemeClr val="dk1"/>
                </a:solidFill>
                <a:latin typeface="Calibri"/>
                <a:ea typeface="Calibri"/>
                <a:cs typeface="Calibri"/>
                <a:sym typeface="Calibri"/>
              </a:rPr>
              <a:t>Average Age: </a:t>
            </a:r>
            <a:r>
              <a:rPr b="0" i="0" lang="en-US" sz="1400" u="none" cap="none" strike="noStrike">
                <a:solidFill>
                  <a:schemeClr val="dk1"/>
                </a:solidFill>
                <a:latin typeface="Calibri"/>
                <a:ea typeface="Calibri"/>
                <a:cs typeface="Calibri"/>
                <a:sym typeface="Calibri"/>
              </a:rPr>
              <a:t>28 yrs old</a:t>
            </a:r>
            <a:endParaRPr b="0" i="0" sz="1400" u="none" cap="none" strike="noStrike">
              <a:solidFill>
                <a:schemeClr val="dk1"/>
              </a:solidFill>
              <a:latin typeface="Calibri"/>
              <a:ea typeface="Calibri"/>
              <a:cs typeface="Calibri"/>
              <a:sym typeface="Calibri"/>
            </a:endParaRPr>
          </a:p>
        </p:txBody>
      </p:sp>
      <p:sp>
        <p:nvSpPr>
          <p:cNvPr id="161" name="Google Shape;161;p5"/>
          <p:cNvSpPr/>
          <p:nvPr/>
        </p:nvSpPr>
        <p:spPr>
          <a:xfrm rot="-541">
            <a:off x="4714118" y="6577989"/>
            <a:ext cx="19065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0"/>
              <a:buFont typeface="Calibri"/>
              <a:buNone/>
            </a:pPr>
            <a:r>
              <a:rPr b="1" i="0" lang="en-US" sz="1400" u="none" cap="none" strike="noStrike">
                <a:solidFill>
                  <a:schemeClr val="dk1"/>
                </a:solidFill>
                <a:latin typeface="Calibri"/>
                <a:ea typeface="Calibri"/>
                <a:cs typeface="Calibri"/>
                <a:sym typeface="Calibri"/>
              </a:rPr>
              <a:t>2018</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